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93" r:id="rId1"/>
    <p:sldMasterId id="2147483805" r:id="rId2"/>
    <p:sldMasterId id="2147483817" r:id="rId3"/>
  </p:sldMasterIdLst>
  <p:notesMasterIdLst>
    <p:notesMasterId r:id="rId30"/>
  </p:notesMasterIdLst>
  <p:sldIdLst>
    <p:sldId id="256" r:id="rId4"/>
    <p:sldId id="280" r:id="rId5"/>
    <p:sldId id="257" r:id="rId6"/>
    <p:sldId id="258" r:id="rId7"/>
    <p:sldId id="259" r:id="rId8"/>
    <p:sldId id="261" r:id="rId9"/>
    <p:sldId id="262" r:id="rId10"/>
    <p:sldId id="263" r:id="rId11"/>
    <p:sldId id="260"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1"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81" d="100"/>
          <a:sy n="81" d="100"/>
        </p:scale>
        <p:origin x="-258"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DDF5E5-A362-442C-8793-5C1F28E2C426}" type="datetimeFigureOut">
              <a:rPr lang="en-US" smtClean="0"/>
              <a:t>6/18/2017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DC4CFB-EED9-416D-9034-45BF4676BE0D}" type="slidenum">
              <a:rPr lang="en-US" smtClean="0"/>
              <a:t>‹#›</a:t>
            </a:fld>
            <a:endParaRPr lang="en-US"/>
          </a:p>
        </p:txBody>
      </p:sp>
    </p:spTree>
    <p:extLst>
      <p:ext uri="{BB962C8B-B14F-4D97-AF65-F5344CB8AC3E}">
        <p14:creationId xmlns:p14="http://schemas.microsoft.com/office/powerpoint/2010/main" val="33475241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11582401" y="5638800"/>
            <a:ext cx="6096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9" name="Rectangle 8"/>
          <p:cNvSpPr/>
          <p:nvPr/>
        </p:nvSpPr>
        <p:spPr>
          <a:xfrm>
            <a:off x="11277601" y="5638800"/>
            <a:ext cx="304800" cy="1219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10" name="Rectangle 9"/>
          <p:cNvSpPr/>
          <p:nvPr/>
        </p:nvSpPr>
        <p:spPr>
          <a:xfrm>
            <a:off x="1219201" y="0"/>
            <a:ext cx="60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11" name="Rectangle 10"/>
          <p:cNvSpPr/>
          <p:nvPr/>
        </p:nvSpPr>
        <p:spPr>
          <a:xfrm>
            <a:off x="0" y="0"/>
            <a:ext cx="1219201"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12" name="Rectangle 11"/>
          <p:cNvSpPr/>
          <p:nvPr/>
        </p:nvSpPr>
        <p:spPr>
          <a:xfrm>
            <a:off x="1" y="5638800"/>
            <a:ext cx="12192000" cy="12192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cxnSp>
        <p:nvCxnSpPr>
          <p:cNvPr id="13" name="Straight Connector 12"/>
          <p:cNvCxnSpPr/>
          <p:nvPr/>
        </p:nvCxnSpPr>
        <p:spPr bwMode="white">
          <a:xfrm>
            <a:off x="11576308"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0" y="5643132"/>
            <a:ext cx="1216469" cy="1214868"/>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cxnSp>
        <p:nvCxnSpPr>
          <p:cNvPr id="15" name="Straight Connector 14"/>
          <p:cNvCxnSpPr/>
          <p:nvPr/>
        </p:nvCxnSpPr>
        <p:spPr bwMode="white">
          <a:xfrm>
            <a:off x="1219202"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bwMode="white">
          <a:xfrm>
            <a:off x="1" y="5631204"/>
            <a:ext cx="182880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Pi"/>
          <p:cNvSpPr>
            <a:spLocks/>
          </p:cNvSpPr>
          <p:nvPr/>
        </p:nvSpPr>
        <p:spPr bwMode="white">
          <a:xfrm>
            <a:off x="276534" y="6032500"/>
            <a:ext cx="593344" cy="519176"/>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solidFill>
              <a:schemeClr val="bg1"/>
            </a:solidFill>
          </a:ln>
          <a:extLst/>
        </p:spPr>
        <p:txBody>
          <a:bodyPr vert="horz" wrap="square" lIns="121899" tIns="60949" rIns="121899" bIns="60949" numCol="1" anchor="t" anchorCtr="0" compatLnSpc="1">
            <a:prstTxWarp prst="textNoShape">
              <a:avLst/>
            </a:prstTxWarp>
          </a:bodyPr>
          <a:lstStyle/>
          <a:p>
            <a:endParaRPr/>
          </a:p>
        </p:txBody>
      </p:sp>
      <p:sp>
        <p:nvSpPr>
          <p:cNvPr id="2" name="Title 1"/>
          <p:cNvSpPr>
            <a:spLocks noGrp="1"/>
          </p:cNvSpPr>
          <p:nvPr>
            <p:ph type="ctrTitle"/>
          </p:nvPr>
        </p:nvSpPr>
        <p:spPr>
          <a:xfrm>
            <a:off x="2429302" y="1600201"/>
            <a:ext cx="8331201" cy="2680127"/>
          </a:xfrm>
        </p:spPr>
        <p:txBody>
          <a:bodyPr>
            <a:noAutofit/>
          </a:bodyPr>
          <a:lstStyle>
            <a:lvl1pPr>
              <a:defRPr sz="5400"/>
            </a:lvl1pPr>
          </a:lstStyle>
          <a:p>
            <a:r>
              <a:rPr lang="en-US" smtClean="0"/>
              <a:t>Click to edit Master title style</a:t>
            </a:r>
            <a:endParaRPr/>
          </a:p>
        </p:txBody>
      </p:sp>
      <p:sp>
        <p:nvSpPr>
          <p:cNvPr id="3" name="Subtitle 2"/>
          <p:cNvSpPr>
            <a:spLocks noGrp="1"/>
          </p:cNvSpPr>
          <p:nvPr>
            <p:ph type="subTitle" idx="1"/>
          </p:nvPr>
        </p:nvSpPr>
        <p:spPr>
          <a:xfrm>
            <a:off x="2429302" y="4344916"/>
            <a:ext cx="7518400" cy="1116085"/>
          </a:xfrm>
        </p:spPr>
        <p:txBody>
          <a:bodyPr>
            <a:normAutofit/>
          </a:bodyPr>
          <a:lstStyle>
            <a:lvl1pPr marL="0" indent="0" algn="l">
              <a:spcBef>
                <a:spcPts val="0"/>
              </a:spcBef>
              <a:buNone/>
              <a:defRPr sz="3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lvl1pPr>
              <a:defRPr>
                <a:solidFill>
                  <a:schemeClr val="bg1"/>
                </a:solidFill>
              </a:defRPr>
            </a:lvl1pPr>
          </a:lstStyle>
          <a:p>
            <a:pPr>
              <a:defRPr/>
            </a:pPr>
            <a:fld id="{86716431-DECC-4F8A-B3A5-0738D5F976CA}" type="datetime3">
              <a:rPr lang="en-US" smtClean="0"/>
              <a:t>18 June 2017</a:t>
            </a:fld>
            <a:endParaRPr lang="en-US"/>
          </a:p>
        </p:txBody>
      </p:sp>
      <p:sp>
        <p:nvSpPr>
          <p:cNvPr id="5" name="Footer Placeholder 4"/>
          <p:cNvSpPr>
            <a:spLocks noGrp="1"/>
          </p:cNvSpPr>
          <p:nvPr>
            <p:ph type="ftr" sz="quarter" idx="11"/>
          </p:nvPr>
        </p:nvSpPr>
        <p:spPr/>
        <p:txBody>
          <a:bodyPr/>
          <a:lstStyle>
            <a:lvl1pPr>
              <a:defRPr>
                <a:solidFill>
                  <a:schemeClr val="bg1"/>
                </a:solidFill>
              </a:defRPr>
            </a:lvl1pPr>
          </a:lstStyle>
          <a:p>
            <a:pPr>
              <a:defRPr/>
            </a:pPr>
            <a:r>
              <a:rPr lang="en-US" smtClean="0"/>
              <a:t>Listening</a:t>
            </a:r>
            <a:endParaRPr lang="en-US"/>
          </a:p>
        </p:txBody>
      </p:sp>
      <p:sp>
        <p:nvSpPr>
          <p:cNvPr id="6" name="Slide Number Placeholder 5"/>
          <p:cNvSpPr>
            <a:spLocks noGrp="1"/>
          </p:cNvSpPr>
          <p:nvPr>
            <p:ph type="sldNum" sz="quarter" idx="12"/>
          </p:nvPr>
        </p:nvSpPr>
        <p:spPr/>
        <p:txBody>
          <a:bodyPr/>
          <a:lstStyle>
            <a:lvl1pPr>
              <a:defRPr>
                <a:solidFill>
                  <a:schemeClr val="bg1"/>
                </a:solidFill>
              </a:defRPr>
            </a:lvl1pPr>
          </a:lstStyle>
          <a:p>
            <a:pPr>
              <a:defRPr/>
            </a:pPr>
            <a:fld id="{2F9966BF-BD71-4777-8B52-0CEB6FEBC6E3}" type="slidenum">
              <a:rPr lang="en-US" altLang="en-US" smtClean="0"/>
              <a:pPr>
                <a:defRPr/>
              </a:pPr>
              <a:t>‹#›</a:t>
            </a:fld>
            <a:endParaRPr lang="en-US" altLang="en-US"/>
          </a:p>
        </p:txBody>
      </p:sp>
    </p:spTree>
    <p:extLst>
      <p:ext uri="{BB962C8B-B14F-4D97-AF65-F5344CB8AC3E}">
        <p14:creationId xmlns:p14="http://schemas.microsoft.com/office/powerpoint/2010/main" val="16418145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a:lvl6pPr>
            <a:lvl7pPr>
              <a:defRPr/>
            </a:lvl7pPr>
            <a:lvl8pPr>
              <a:defRPr/>
            </a:lvl8pPr>
            <a:lvl9pPr>
              <a:defRPr/>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pPr>
              <a:defRPr/>
            </a:pPr>
            <a:fld id="{617F9CBE-A641-4EC8-A36E-32200D42BF52}" type="datetime3">
              <a:rPr lang="en-US" smtClean="0"/>
              <a:t>18 June 2017</a:t>
            </a:fld>
            <a:endParaRPr lang="en-US"/>
          </a:p>
        </p:txBody>
      </p:sp>
      <p:sp>
        <p:nvSpPr>
          <p:cNvPr id="5" name="Footer Placeholder 4"/>
          <p:cNvSpPr>
            <a:spLocks noGrp="1"/>
          </p:cNvSpPr>
          <p:nvPr>
            <p:ph type="ftr" sz="quarter" idx="11"/>
          </p:nvPr>
        </p:nvSpPr>
        <p:spPr/>
        <p:txBody>
          <a:bodyPr/>
          <a:lstStyle/>
          <a:p>
            <a:pPr>
              <a:defRPr/>
            </a:pPr>
            <a:r>
              <a:rPr lang="en-US" smtClean="0"/>
              <a:t>Listening</a:t>
            </a:r>
            <a:endParaRPr lang="en-US"/>
          </a:p>
        </p:txBody>
      </p:sp>
      <p:sp>
        <p:nvSpPr>
          <p:cNvPr id="6" name="Slide Number Placeholder 5"/>
          <p:cNvSpPr>
            <a:spLocks noGrp="1"/>
          </p:cNvSpPr>
          <p:nvPr>
            <p:ph type="sldNum" sz="quarter" idx="12"/>
          </p:nvPr>
        </p:nvSpPr>
        <p:spPr/>
        <p:txBody>
          <a:bodyPr/>
          <a:lstStyle/>
          <a:p>
            <a:pPr>
              <a:defRPr/>
            </a:pPr>
            <a:fld id="{2F9966BF-BD71-4777-8B52-0CEB6FEBC6E3}" type="slidenum">
              <a:rPr lang="en-US" altLang="en-US" smtClean="0"/>
              <a:pPr>
                <a:defRPr/>
              </a:pPr>
              <a:t>‹#›</a:t>
            </a:fld>
            <a:endParaRPr lang="en-US" altLang="en-US"/>
          </a:p>
        </p:txBody>
      </p:sp>
    </p:spTree>
    <p:extLst>
      <p:ext uri="{BB962C8B-B14F-4D97-AF65-F5344CB8AC3E}">
        <p14:creationId xmlns:p14="http://schemas.microsoft.com/office/powerpoint/2010/main" val="3955481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1887200" y="0"/>
            <a:ext cx="3048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8" name="Rectangle 7"/>
          <p:cNvSpPr/>
          <p:nvPr/>
        </p:nvSpPr>
        <p:spPr>
          <a:xfrm>
            <a:off x="617304" y="0"/>
            <a:ext cx="60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9" name="Rectangle 8"/>
          <p:cNvSpPr/>
          <p:nvPr/>
        </p:nvSpPr>
        <p:spPr>
          <a:xfrm>
            <a:off x="0" y="0"/>
            <a:ext cx="609600" cy="6858000"/>
          </a:xfrm>
          <a:prstGeom prst="rect">
            <a:avLst/>
          </a:prstGeom>
          <a:solidFill>
            <a:schemeClr val="accent1">
              <a:lumMod val="7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10" name="Rectangle 9"/>
          <p:cNvSpPr/>
          <p:nvPr/>
        </p:nvSpPr>
        <p:spPr>
          <a:xfrm>
            <a:off x="617304" y="736219"/>
            <a:ext cx="609600"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1" name="Straight Connector 10"/>
          <p:cNvCxnSpPr/>
          <p:nvPr/>
        </p:nvCxnSpPr>
        <p:spPr bwMode="white">
          <a:xfrm>
            <a:off x="617304" y="7362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bwMode="white">
          <a:xfrm>
            <a:off x="617304" y="13458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Pi"/>
          <p:cNvSpPr>
            <a:spLocks/>
          </p:cNvSpPr>
          <p:nvPr/>
        </p:nvSpPr>
        <p:spPr bwMode="white">
          <a:xfrm rot="5400000">
            <a:off x="756336" y="898064"/>
            <a:ext cx="336023" cy="294174"/>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a:p>
        </p:txBody>
      </p:sp>
      <p:cxnSp>
        <p:nvCxnSpPr>
          <p:cNvPr id="14" name="Straight Connector 13"/>
          <p:cNvCxnSpPr/>
          <p:nvPr/>
        </p:nvCxnSpPr>
        <p:spPr bwMode="white">
          <a:xfrm>
            <a:off x="617304"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Vertical Title 1"/>
          <p:cNvSpPr>
            <a:spLocks noGrp="1"/>
          </p:cNvSpPr>
          <p:nvPr>
            <p:ph type="title" orient="vert"/>
          </p:nvPr>
        </p:nvSpPr>
        <p:spPr>
          <a:xfrm>
            <a:off x="9602112" y="685800"/>
            <a:ext cx="1787992" cy="54864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599030" y="685800"/>
            <a:ext cx="7850643" cy="548640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pPr>
              <a:defRPr/>
            </a:pPr>
            <a:fld id="{434747B7-56CA-4B9F-A260-D609DE22E399}" type="datetime3">
              <a:rPr lang="en-US" smtClean="0"/>
              <a:t>18 June 2017</a:t>
            </a:fld>
            <a:endParaRPr lang="en-US"/>
          </a:p>
        </p:txBody>
      </p:sp>
      <p:sp>
        <p:nvSpPr>
          <p:cNvPr id="5" name="Footer Placeholder 4"/>
          <p:cNvSpPr>
            <a:spLocks noGrp="1"/>
          </p:cNvSpPr>
          <p:nvPr>
            <p:ph type="ftr" sz="quarter" idx="11"/>
          </p:nvPr>
        </p:nvSpPr>
        <p:spPr/>
        <p:txBody>
          <a:bodyPr/>
          <a:lstStyle/>
          <a:p>
            <a:pPr>
              <a:defRPr/>
            </a:pPr>
            <a:r>
              <a:rPr lang="en-US" smtClean="0"/>
              <a:t>Listening</a:t>
            </a:r>
            <a:endParaRPr lang="en-US"/>
          </a:p>
        </p:txBody>
      </p:sp>
      <p:sp>
        <p:nvSpPr>
          <p:cNvPr id="6" name="Slide Number Placeholder 5"/>
          <p:cNvSpPr>
            <a:spLocks noGrp="1"/>
          </p:cNvSpPr>
          <p:nvPr>
            <p:ph type="sldNum" sz="quarter" idx="12"/>
          </p:nvPr>
        </p:nvSpPr>
        <p:spPr/>
        <p:txBody>
          <a:bodyPr/>
          <a:lstStyle/>
          <a:p>
            <a:pPr>
              <a:defRPr/>
            </a:pPr>
            <a:fld id="{2F9966BF-BD71-4777-8B52-0CEB6FEBC6E3}" type="slidenum">
              <a:rPr lang="en-US" altLang="en-US" smtClean="0"/>
              <a:pPr>
                <a:defRPr/>
              </a:pPr>
              <a:t>‹#›</a:t>
            </a:fld>
            <a:endParaRPr lang="en-US" altLang="en-US"/>
          </a:p>
        </p:txBody>
      </p:sp>
    </p:spTree>
    <p:extLst>
      <p:ext uri="{BB962C8B-B14F-4D97-AF65-F5344CB8AC3E}">
        <p14:creationId xmlns:p14="http://schemas.microsoft.com/office/powerpoint/2010/main" val="523389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11582401" y="5638800"/>
            <a:ext cx="6096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9" name="Rectangle 8"/>
          <p:cNvSpPr/>
          <p:nvPr/>
        </p:nvSpPr>
        <p:spPr>
          <a:xfrm>
            <a:off x="11277601" y="5638800"/>
            <a:ext cx="304800" cy="1219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10" name="Rectangle 9"/>
          <p:cNvSpPr/>
          <p:nvPr/>
        </p:nvSpPr>
        <p:spPr>
          <a:xfrm>
            <a:off x="1219201" y="0"/>
            <a:ext cx="60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11" name="Rectangle 10"/>
          <p:cNvSpPr/>
          <p:nvPr/>
        </p:nvSpPr>
        <p:spPr>
          <a:xfrm>
            <a:off x="2" y="0"/>
            <a:ext cx="1219201"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12" name="Rectangle 11"/>
          <p:cNvSpPr/>
          <p:nvPr/>
        </p:nvSpPr>
        <p:spPr>
          <a:xfrm>
            <a:off x="1" y="5638800"/>
            <a:ext cx="12192000" cy="12192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cxnSp>
        <p:nvCxnSpPr>
          <p:cNvPr id="13" name="Straight Connector 12"/>
          <p:cNvCxnSpPr/>
          <p:nvPr/>
        </p:nvCxnSpPr>
        <p:spPr bwMode="white">
          <a:xfrm>
            <a:off x="11576308"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0" y="5643132"/>
            <a:ext cx="1216469" cy="1214868"/>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cxnSp>
        <p:nvCxnSpPr>
          <p:cNvPr id="15" name="Straight Connector 14"/>
          <p:cNvCxnSpPr/>
          <p:nvPr/>
        </p:nvCxnSpPr>
        <p:spPr bwMode="white">
          <a:xfrm>
            <a:off x="1219203"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bwMode="white">
          <a:xfrm>
            <a:off x="4" y="5631204"/>
            <a:ext cx="182880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Pi"/>
          <p:cNvSpPr>
            <a:spLocks/>
          </p:cNvSpPr>
          <p:nvPr/>
        </p:nvSpPr>
        <p:spPr bwMode="white">
          <a:xfrm>
            <a:off x="276535" y="6032500"/>
            <a:ext cx="593344" cy="519176"/>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solidFill>
              <a:schemeClr val="bg1"/>
            </a:solidFill>
          </a:ln>
          <a:extLst/>
        </p:spPr>
        <p:txBody>
          <a:bodyPr vert="horz" wrap="square" lIns="121899" tIns="60949" rIns="121899" bIns="60949" numCol="1" anchor="t" anchorCtr="0" compatLnSpc="1">
            <a:prstTxWarp prst="textNoShape">
              <a:avLst/>
            </a:prstTxWarp>
          </a:bodyPr>
          <a:lstStyle/>
          <a:p>
            <a:pPr fontAlgn="base">
              <a:spcBef>
                <a:spcPct val="0"/>
              </a:spcBef>
              <a:spcAft>
                <a:spcPct val="0"/>
              </a:spcAft>
            </a:pPr>
            <a:endParaRPr>
              <a:solidFill>
                <a:srgbClr val="465562"/>
              </a:solidFill>
              <a:latin typeface="Arial" charset="0"/>
            </a:endParaRPr>
          </a:p>
        </p:txBody>
      </p:sp>
      <p:sp>
        <p:nvSpPr>
          <p:cNvPr id="2" name="Title 1"/>
          <p:cNvSpPr>
            <a:spLocks noGrp="1"/>
          </p:cNvSpPr>
          <p:nvPr>
            <p:ph type="ctrTitle"/>
          </p:nvPr>
        </p:nvSpPr>
        <p:spPr>
          <a:xfrm>
            <a:off x="2429305" y="1600205"/>
            <a:ext cx="8331201" cy="2680127"/>
          </a:xfrm>
        </p:spPr>
        <p:txBody>
          <a:bodyPr>
            <a:noAutofit/>
          </a:bodyPr>
          <a:lstStyle>
            <a:lvl1pPr>
              <a:defRPr sz="5400"/>
            </a:lvl1pPr>
          </a:lstStyle>
          <a:p>
            <a:r>
              <a:rPr lang="en-US" smtClean="0"/>
              <a:t>Click to edit Master title style</a:t>
            </a:r>
            <a:endParaRPr/>
          </a:p>
        </p:txBody>
      </p:sp>
      <p:sp>
        <p:nvSpPr>
          <p:cNvPr id="3" name="Subtitle 2"/>
          <p:cNvSpPr>
            <a:spLocks noGrp="1"/>
          </p:cNvSpPr>
          <p:nvPr>
            <p:ph type="subTitle" idx="1"/>
          </p:nvPr>
        </p:nvSpPr>
        <p:spPr>
          <a:xfrm>
            <a:off x="2429303" y="4344920"/>
            <a:ext cx="7518400" cy="1116085"/>
          </a:xfrm>
        </p:spPr>
        <p:txBody>
          <a:bodyPr>
            <a:normAutofit/>
          </a:bodyPr>
          <a:lstStyle>
            <a:lvl1pPr marL="0" indent="0" algn="l">
              <a:spcBef>
                <a:spcPts val="0"/>
              </a:spcBef>
              <a:buNone/>
              <a:defRPr sz="3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lvl1pPr>
              <a:defRPr>
                <a:solidFill>
                  <a:schemeClr val="bg1"/>
                </a:solidFill>
              </a:defRPr>
            </a:lvl1pPr>
          </a:lstStyle>
          <a:p>
            <a:fld id="{E9F332CA-CF14-4AFF-8773-72FD10D4BE0F}" type="datetime3">
              <a:rPr lang="en-US" smtClean="0">
                <a:solidFill>
                  <a:srgbClr val="FFFFFF"/>
                </a:solidFill>
              </a:rPr>
              <a:pPr/>
              <a:t>18 June 2017</a:t>
            </a:fld>
            <a:endParaRPr>
              <a:solidFill>
                <a:srgbClr val="FFFFFF"/>
              </a:solidFill>
            </a:endParaRPr>
          </a:p>
        </p:txBody>
      </p:sp>
      <p:sp>
        <p:nvSpPr>
          <p:cNvPr id="5" name="Footer Placeholder 4"/>
          <p:cNvSpPr>
            <a:spLocks noGrp="1"/>
          </p:cNvSpPr>
          <p:nvPr>
            <p:ph type="ftr" sz="quarter" idx="11"/>
          </p:nvPr>
        </p:nvSpPr>
        <p:spPr/>
        <p:txBody>
          <a:bodyPr/>
          <a:lstStyle>
            <a:lvl1pPr>
              <a:defRPr>
                <a:solidFill>
                  <a:schemeClr val="bg1"/>
                </a:solidFill>
              </a:defRPr>
            </a:lvl1pPr>
          </a:lstStyle>
          <a:p>
            <a:r>
              <a:rPr lang="en-US" smtClean="0">
                <a:solidFill>
                  <a:srgbClr val="FFFFFF"/>
                </a:solidFill>
              </a:rPr>
              <a:t>Day 1</a:t>
            </a:r>
            <a:endParaRPr>
              <a:solidFill>
                <a:srgbClr val="FFFFFF"/>
              </a:solidFill>
            </a:endParaRP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7DC1BBB0-96F0-4077-A278-0F3FB5C104D3}" type="slidenum">
              <a:rPr>
                <a:solidFill>
                  <a:srgbClr val="FFFFFF"/>
                </a:solidFill>
              </a:rPr>
              <a:pPr/>
              <a:t>‹#›</a:t>
            </a:fld>
            <a:endParaRPr>
              <a:solidFill>
                <a:srgbClr val="FFFFFF"/>
              </a:solidFill>
            </a:endParaRPr>
          </a:p>
        </p:txBody>
      </p:sp>
    </p:spTree>
    <p:extLst>
      <p:ext uri="{BB962C8B-B14F-4D97-AF65-F5344CB8AC3E}">
        <p14:creationId xmlns:p14="http://schemas.microsoft.com/office/powerpoint/2010/main" val="948880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a:lvl7pPr>
            <a:lvl8pPr>
              <a:defRPr/>
            </a:lvl8pPr>
            <a:lvl9pPr>
              <a:defRPr/>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27F8584-7C51-43D7-8B1F-C30FABF2704B}" type="datetime3">
              <a:rPr lang="en-US" smtClean="0">
                <a:solidFill>
                  <a:prstClr val="black">
                    <a:tint val="75000"/>
                  </a:prstClr>
                </a:solidFill>
              </a:rPr>
              <a:pPr/>
              <a:t>18 June 2017</a:t>
            </a:fld>
            <a:endParaRPr lang="ar-KW">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Day 1</a:t>
            </a:r>
            <a:endParaRPr lang="ar-KW">
              <a:solidFill>
                <a:prstClr val="black">
                  <a:tint val="75000"/>
                </a:prstClr>
              </a:solidFill>
            </a:endParaRPr>
          </a:p>
        </p:txBody>
      </p:sp>
      <p:sp>
        <p:nvSpPr>
          <p:cNvPr id="6" name="Slide Number Placeholder 5"/>
          <p:cNvSpPr>
            <a:spLocks noGrp="1"/>
          </p:cNvSpPr>
          <p:nvPr>
            <p:ph type="sldNum" sz="quarter" idx="12"/>
          </p:nvPr>
        </p:nvSpPr>
        <p:spPr/>
        <p:txBody>
          <a:body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Tree>
    <p:extLst>
      <p:ext uri="{BB962C8B-B14F-4D97-AF65-F5344CB8AC3E}">
        <p14:creationId xmlns:p14="http://schemas.microsoft.com/office/powerpoint/2010/main" val="41058015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9" name="Rectangle 18"/>
          <p:cNvSpPr/>
          <p:nvPr/>
        </p:nvSpPr>
        <p:spPr>
          <a:xfrm>
            <a:off x="11582401" y="5638800"/>
            <a:ext cx="6096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20" name="Rectangle 19"/>
          <p:cNvSpPr/>
          <p:nvPr/>
        </p:nvSpPr>
        <p:spPr>
          <a:xfrm>
            <a:off x="11277601" y="5638800"/>
            <a:ext cx="304800" cy="1219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24" name="Rectangle 23"/>
          <p:cNvSpPr/>
          <p:nvPr/>
        </p:nvSpPr>
        <p:spPr>
          <a:xfrm>
            <a:off x="1216469" y="5638800"/>
            <a:ext cx="6096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21" name="Rectangle 20"/>
          <p:cNvSpPr/>
          <p:nvPr/>
        </p:nvSpPr>
        <p:spPr>
          <a:xfrm>
            <a:off x="1" y="5638800"/>
            <a:ext cx="12192000" cy="12192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cxnSp>
        <p:nvCxnSpPr>
          <p:cNvPr id="22" name="Straight Connector 21"/>
          <p:cNvCxnSpPr/>
          <p:nvPr/>
        </p:nvCxnSpPr>
        <p:spPr bwMode="white">
          <a:xfrm>
            <a:off x="11576308"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0" y="5643132"/>
            <a:ext cx="1216469" cy="1214868"/>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18" name="Pi"/>
          <p:cNvSpPr>
            <a:spLocks/>
          </p:cNvSpPr>
          <p:nvPr/>
        </p:nvSpPr>
        <p:spPr bwMode="white">
          <a:xfrm>
            <a:off x="276535" y="6032500"/>
            <a:ext cx="593344" cy="519176"/>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solidFill>
              <a:schemeClr val="bg1"/>
            </a:solidFill>
          </a:ln>
          <a:extLst/>
        </p:spPr>
        <p:txBody>
          <a:bodyPr vert="horz" wrap="square" lIns="121899" tIns="60949" rIns="121899" bIns="60949" numCol="1" anchor="t" anchorCtr="0" compatLnSpc="1">
            <a:prstTxWarp prst="textNoShape">
              <a:avLst/>
            </a:prstTxWarp>
          </a:bodyPr>
          <a:lstStyle/>
          <a:p>
            <a:pPr fontAlgn="base">
              <a:spcBef>
                <a:spcPct val="0"/>
              </a:spcBef>
              <a:spcAft>
                <a:spcPct val="0"/>
              </a:spcAft>
            </a:pPr>
            <a:endParaRPr>
              <a:solidFill>
                <a:srgbClr val="465562"/>
              </a:solidFill>
              <a:latin typeface="Arial" charset="0"/>
            </a:endParaRPr>
          </a:p>
        </p:txBody>
      </p:sp>
      <p:cxnSp>
        <p:nvCxnSpPr>
          <p:cNvPr id="23" name="Straight Connector 22"/>
          <p:cNvCxnSpPr/>
          <p:nvPr/>
        </p:nvCxnSpPr>
        <p:spPr bwMode="white">
          <a:xfrm>
            <a:off x="1216469"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11582401" y="0"/>
            <a:ext cx="609600" cy="60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27" name="Rectangle 26"/>
          <p:cNvSpPr/>
          <p:nvPr/>
        </p:nvSpPr>
        <p:spPr>
          <a:xfrm>
            <a:off x="11277601" y="0"/>
            <a:ext cx="304800" cy="609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28" name="Rectangle 27"/>
          <p:cNvSpPr/>
          <p:nvPr/>
        </p:nvSpPr>
        <p:spPr>
          <a:xfrm>
            <a:off x="1219201" y="0"/>
            <a:ext cx="609600" cy="60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29" name="Rectangle 28"/>
          <p:cNvSpPr/>
          <p:nvPr/>
        </p:nvSpPr>
        <p:spPr>
          <a:xfrm>
            <a:off x="-1" y="0"/>
            <a:ext cx="1219201" cy="609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30" name="Rectangle 29"/>
          <p:cNvSpPr/>
          <p:nvPr/>
        </p:nvSpPr>
        <p:spPr>
          <a:xfrm>
            <a:off x="1" y="0"/>
            <a:ext cx="12192000" cy="6096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cxnSp>
        <p:nvCxnSpPr>
          <p:cNvPr id="31" name="Straight Connector 30"/>
          <p:cNvCxnSpPr/>
          <p:nvPr/>
        </p:nvCxnSpPr>
        <p:spPr bwMode="white">
          <a:xfrm>
            <a:off x="11576308" y="0"/>
            <a:ext cx="0" cy="6096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0" y="0"/>
            <a:ext cx="1216469"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cxnSp>
        <p:nvCxnSpPr>
          <p:cNvPr id="33" name="Straight Connector 32"/>
          <p:cNvCxnSpPr/>
          <p:nvPr/>
        </p:nvCxnSpPr>
        <p:spPr bwMode="white">
          <a:xfrm>
            <a:off x="1219203" y="0"/>
            <a:ext cx="0" cy="6096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0"/>
          </p:nvPr>
        </p:nvSpPr>
        <p:spPr/>
        <p:txBody>
          <a:bodyPr/>
          <a:lstStyle>
            <a:lvl1pPr>
              <a:defRPr>
                <a:solidFill>
                  <a:schemeClr val="bg1"/>
                </a:solidFill>
              </a:defRPr>
            </a:lvl1pPr>
          </a:lstStyle>
          <a:p>
            <a:fld id="{B693FD6D-0977-44C2-A1E1-B3822256AC8D}" type="datetime3">
              <a:rPr lang="en-US" smtClean="0">
                <a:solidFill>
                  <a:prstClr val="black">
                    <a:tint val="75000"/>
                  </a:prstClr>
                </a:solidFill>
              </a:rPr>
              <a:pPr/>
              <a:t>18 June 2017</a:t>
            </a:fld>
            <a:endParaRPr lang="ar-KW">
              <a:solidFill>
                <a:prstClr val="black">
                  <a:tint val="75000"/>
                </a:prstClr>
              </a:solidFill>
            </a:endParaRPr>
          </a:p>
        </p:txBody>
      </p:sp>
      <p:sp>
        <p:nvSpPr>
          <p:cNvPr id="5" name="Footer Placeholder 4"/>
          <p:cNvSpPr>
            <a:spLocks noGrp="1"/>
          </p:cNvSpPr>
          <p:nvPr>
            <p:ph type="ftr" sz="quarter" idx="11"/>
          </p:nvPr>
        </p:nvSpPr>
        <p:spPr/>
        <p:txBody>
          <a:bodyPr/>
          <a:lstStyle>
            <a:lvl1pPr>
              <a:defRPr>
                <a:solidFill>
                  <a:schemeClr val="bg1"/>
                </a:solidFill>
              </a:defRPr>
            </a:lvl1pPr>
          </a:lstStyle>
          <a:p>
            <a:r>
              <a:rPr lang="en-US" smtClean="0">
                <a:solidFill>
                  <a:prstClr val="black">
                    <a:tint val="75000"/>
                  </a:prstClr>
                </a:solidFill>
              </a:rPr>
              <a:t>Day 1</a:t>
            </a:r>
            <a:endParaRPr lang="ar-KW">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
        <p:nvSpPr>
          <p:cNvPr id="2" name="Title 1"/>
          <p:cNvSpPr>
            <a:spLocks noGrp="1"/>
          </p:cNvSpPr>
          <p:nvPr>
            <p:ph type="title"/>
          </p:nvPr>
        </p:nvSpPr>
        <p:spPr>
          <a:xfrm>
            <a:off x="1599031" y="1600201"/>
            <a:ext cx="8285431" cy="2654064"/>
          </a:xfrm>
        </p:spPr>
        <p:txBody>
          <a:bodyPr anchor="b">
            <a:normAutofit/>
          </a:bodyPr>
          <a:lstStyle>
            <a:lvl1pPr algn="l">
              <a:defRPr sz="5400" b="0" cap="none" baseline="0"/>
            </a:lvl1pPr>
          </a:lstStyle>
          <a:p>
            <a:r>
              <a:rPr lang="en-US" smtClean="0"/>
              <a:t>Click to edit Master title style</a:t>
            </a:r>
            <a:endParaRPr/>
          </a:p>
        </p:txBody>
      </p:sp>
      <p:sp>
        <p:nvSpPr>
          <p:cNvPr id="3" name="Text Placeholder 2"/>
          <p:cNvSpPr>
            <a:spLocks noGrp="1"/>
          </p:cNvSpPr>
          <p:nvPr>
            <p:ph type="body" idx="1"/>
          </p:nvPr>
        </p:nvSpPr>
        <p:spPr>
          <a:xfrm>
            <a:off x="1599032" y="4260001"/>
            <a:ext cx="7266515" cy="1150203"/>
          </a:xfrm>
        </p:spPr>
        <p:txBody>
          <a:bodyPr anchor="t">
            <a:normAutofit/>
          </a:bodyPr>
          <a:lstStyle>
            <a:lvl1pPr marL="0" indent="0">
              <a:spcBef>
                <a:spcPts val="0"/>
              </a:spcBef>
              <a:buNone/>
              <a:defRPr sz="3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Tree>
    <p:extLst>
      <p:ext uri="{BB962C8B-B14F-4D97-AF65-F5344CB8AC3E}">
        <p14:creationId xmlns:p14="http://schemas.microsoft.com/office/powerpoint/2010/main" val="30806419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593851" y="1600200"/>
            <a:ext cx="481584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563360" y="1600200"/>
            <a:ext cx="4815840" cy="4572000"/>
          </a:xfrm>
        </p:spPr>
        <p:txBody>
          <a:bodyPr/>
          <a:lstStyle>
            <a:lvl1pPr>
              <a:defRPr sz="2800"/>
            </a:lvl1pPr>
            <a:lvl2pPr>
              <a:defRPr sz="2400"/>
            </a:lvl2pPr>
            <a:lvl3pPr>
              <a:defRPr sz="2000"/>
            </a:lvl3pPr>
            <a:lvl4pPr>
              <a:defRPr sz="1800"/>
            </a:lvl4pPr>
            <a:lvl5pPr>
              <a:defRPr sz="1800"/>
            </a:lvl5pPr>
            <a:lvl6pPr>
              <a:defRPr sz="1800" baseline="0"/>
            </a:lvl6pPr>
            <a:lvl7pPr>
              <a:defRPr sz="1800" baseline="0"/>
            </a:lvl7pPr>
            <a:lvl8pPr>
              <a:defRPr sz="1800" baseline="0"/>
            </a:lvl8pPr>
            <a:lvl9pPr>
              <a:defRPr sz="1800"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1D59B555-87ED-48A2-8ECC-DE590C937F42}" type="datetime3">
              <a:rPr lang="en-US" smtClean="0">
                <a:solidFill>
                  <a:prstClr val="black">
                    <a:tint val="75000"/>
                  </a:prstClr>
                </a:solidFill>
              </a:rPr>
              <a:pPr/>
              <a:t>18 June 2017</a:t>
            </a:fld>
            <a:endParaRPr lang="ar-KW">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Day 1</a:t>
            </a:r>
            <a:endParaRPr lang="ar-KW">
              <a:solidFill>
                <a:prstClr val="black">
                  <a:tint val="75000"/>
                </a:prstClr>
              </a:solidFill>
            </a:endParaRPr>
          </a:p>
        </p:txBody>
      </p:sp>
      <p:sp>
        <p:nvSpPr>
          <p:cNvPr id="7" name="Slide Number Placeholder 6"/>
          <p:cNvSpPr>
            <a:spLocks noGrp="1"/>
          </p:cNvSpPr>
          <p:nvPr>
            <p:ph type="sldNum" sz="quarter" idx="12"/>
          </p:nvPr>
        </p:nvSpPr>
        <p:spPr/>
        <p:txBody>
          <a:body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Tree>
    <p:extLst>
      <p:ext uri="{BB962C8B-B14F-4D97-AF65-F5344CB8AC3E}">
        <p14:creationId xmlns:p14="http://schemas.microsoft.com/office/powerpoint/2010/main" val="8300048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593852" y="1499616"/>
            <a:ext cx="4820143" cy="938784"/>
          </a:xfrm>
        </p:spPr>
        <p:txBody>
          <a:bodyPr anchor="b">
            <a:noAutofit/>
          </a:bodyPr>
          <a:lstStyle>
            <a:lvl1pPr marL="0" indent="0">
              <a:spcBef>
                <a:spcPts val="0"/>
              </a:spcBef>
              <a:buNone/>
              <a:defRPr sz="2400" b="0"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593851" y="2514711"/>
            <a:ext cx="4815840" cy="3657493"/>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baseline="0"/>
            </a:lvl8pPr>
            <a:lvl9pPr>
              <a:defRPr sz="1600"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6559059" y="1499616"/>
            <a:ext cx="4820143" cy="938784"/>
          </a:xfrm>
        </p:spPr>
        <p:txBody>
          <a:bodyPr anchor="b">
            <a:noAutofit/>
          </a:bodyPr>
          <a:lstStyle>
            <a:lvl1pPr marL="0" indent="0">
              <a:spcBef>
                <a:spcPts val="0"/>
              </a:spcBef>
              <a:buNone/>
              <a:defRPr sz="2400" b="0"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559059" y="2514600"/>
            <a:ext cx="4820143" cy="3655568"/>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DB027D9A-5A67-485E-A7D6-95E4A502E3A2}" type="datetime3">
              <a:rPr lang="en-US" smtClean="0">
                <a:solidFill>
                  <a:prstClr val="black">
                    <a:tint val="75000"/>
                  </a:prstClr>
                </a:solidFill>
              </a:rPr>
              <a:pPr/>
              <a:t>18 June 2017</a:t>
            </a:fld>
            <a:endParaRPr lang="ar-KW">
              <a:solidFill>
                <a:prstClr val="black">
                  <a:tint val="75000"/>
                </a:prstClr>
              </a:solidFill>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rPr>
              <a:t>Day 1</a:t>
            </a:r>
            <a:endParaRPr lang="ar-KW">
              <a:solidFill>
                <a:prstClr val="black">
                  <a:tint val="75000"/>
                </a:prstClr>
              </a:solidFill>
            </a:endParaRPr>
          </a:p>
        </p:txBody>
      </p:sp>
      <p:sp>
        <p:nvSpPr>
          <p:cNvPr id="9" name="Slide Number Placeholder 8"/>
          <p:cNvSpPr>
            <a:spLocks noGrp="1"/>
          </p:cNvSpPr>
          <p:nvPr>
            <p:ph type="sldNum" sz="quarter" idx="12"/>
          </p:nvPr>
        </p:nvSpPr>
        <p:spPr/>
        <p:txBody>
          <a:body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Tree>
    <p:extLst>
      <p:ext uri="{BB962C8B-B14F-4D97-AF65-F5344CB8AC3E}">
        <p14:creationId xmlns:p14="http://schemas.microsoft.com/office/powerpoint/2010/main" val="11947364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9F22F3E2-5C38-49F2-AE5C-6F5B52714517}" type="datetime3">
              <a:rPr lang="en-US" smtClean="0">
                <a:solidFill>
                  <a:prstClr val="black">
                    <a:tint val="75000"/>
                  </a:prstClr>
                </a:solidFill>
              </a:rPr>
              <a:pPr/>
              <a:t>18 June 2017</a:t>
            </a:fld>
            <a:endParaRPr lang="ar-KW">
              <a:solidFill>
                <a:prstClr val="black">
                  <a:tint val="75000"/>
                </a:prstClr>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Day 1</a:t>
            </a:r>
            <a:endParaRPr lang="ar-KW">
              <a:solidFill>
                <a:prstClr val="black">
                  <a:tint val="75000"/>
                </a:prstClr>
              </a:solidFill>
            </a:endParaRPr>
          </a:p>
        </p:txBody>
      </p:sp>
      <p:sp>
        <p:nvSpPr>
          <p:cNvPr id="5" name="Slide Number Placeholder 4"/>
          <p:cNvSpPr>
            <a:spLocks noGrp="1"/>
          </p:cNvSpPr>
          <p:nvPr>
            <p:ph type="sldNum" sz="quarter" idx="12"/>
          </p:nvPr>
        </p:nvSpPr>
        <p:spPr/>
        <p:txBody>
          <a:body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Tree>
    <p:extLst>
      <p:ext uri="{BB962C8B-B14F-4D97-AF65-F5344CB8AC3E}">
        <p14:creationId xmlns:p14="http://schemas.microsoft.com/office/powerpoint/2010/main" val="23928485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626403" y="0"/>
            <a:ext cx="3048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6" name="Rectangle 5"/>
          <p:cNvSpPr/>
          <p:nvPr/>
        </p:nvSpPr>
        <p:spPr>
          <a:xfrm>
            <a:off x="0" y="0"/>
            <a:ext cx="6096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cxnSp>
        <p:nvCxnSpPr>
          <p:cNvPr id="7" name="Straight Connector 6"/>
          <p:cNvCxnSpPr/>
          <p:nvPr/>
        </p:nvCxnSpPr>
        <p:spPr bwMode="white">
          <a:xfrm>
            <a:off x="617304"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10972800" y="0"/>
            <a:ext cx="922861" cy="6858000"/>
          </a:xfrm>
          <a:prstGeom prst="rect">
            <a:avLst/>
          </a:prstGeom>
          <a:solidFill>
            <a:schemeClr val="accent1">
              <a:lumMod val="75000"/>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9" name="Rectangle 8"/>
          <p:cNvSpPr/>
          <p:nvPr/>
        </p:nvSpPr>
        <p:spPr>
          <a:xfrm>
            <a:off x="11895663" y="0"/>
            <a:ext cx="3048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2" name="Date Placeholder 1"/>
          <p:cNvSpPr>
            <a:spLocks noGrp="1"/>
          </p:cNvSpPr>
          <p:nvPr>
            <p:ph type="dt" sz="half" idx="10"/>
          </p:nvPr>
        </p:nvSpPr>
        <p:spPr/>
        <p:txBody>
          <a:bodyPr/>
          <a:lstStyle/>
          <a:p>
            <a:fld id="{C8B92CB8-C956-4A67-A945-74E4485449C4}" type="datetime3">
              <a:rPr lang="en-US" smtClean="0">
                <a:solidFill>
                  <a:prstClr val="black">
                    <a:tint val="75000"/>
                  </a:prstClr>
                </a:solidFill>
              </a:rPr>
              <a:pPr/>
              <a:t>18 June 2017</a:t>
            </a:fld>
            <a:endParaRPr lang="ar-KW">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Day 1</a:t>
            </a:r>
            <a:endParaRPr lang="ar-KW">
              <a:solidFill>
                <a:prstClr val="black">
                  <a:tint val="75000"/>
                </a:prstClr>
              </a:solidFill>
            </a:endParaRPr>
          </a:p>
        </p:txBody>
      </p:sp>
      <p:sp>
        <p:nvSpPr>
          <p:cNvPr id="4" name="Slide Number Placeholder 3"/>
          <p:cNvSpPr>
            <a:spLocks noGrp="1"/>
          </p:cNvSpPr>
          <p:nvPr>
            <p:ph type="sldNum" sz="quarter" idx="12"/>
          </p:nvPr>
        </p:nvSpPr>
        <p:spPr/>
        <p:txBody>
          <a:bodyPr/>
          <a:lstStyle>
            <a:lvl1pPr>
              <a:defRPr>
                <a:solidFill>
                  <a:schemeClr val="bg1"/>
                </a:solidFill>
              </a:defRPr>
            </a:lvl1p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Tree>
    <p:extLst>
      <p:ext uri="{BB962C8B-B14F-4D97-AF65-F5344CB8AC3E}">
        <p14:creationId xmlns:p14="http://schemas.microsoft.com/office/powerpoint/2010/main" val="429617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621956" y="0"/>
            <a:ext cx="4148797"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9" name="Rectangle 8"/>
          <p:cNvSpPr/>
          <p:nvPr/>
        </p:nvSpPr>
        <p:spPr>
          <a:xfrm>
            <a:off x="0" y="0"/>
            <a:ext cx="6096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cxnSp>
        <p:nvCxnSpPr>
          <p:cNvPr id="10" name="Straight Connector 9"/>
          <p:cNvCxnSpPr/>
          <p:nvPr/>
        </p:nvCxnSpPr>
        <p:spPr bwMode="white">
          <a:xfrm>
            <a:off x="621955"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11887200" y="0"/>
            <a:ext cx="304800"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2" name="Title 1"/>
          <p:cNvSpPr>
            <a:spLocks noGrp="1"/>
          </p:cNvSpPr>
          <p:nvPr>
            <p:ph type="title"/>
          </p:nvPr>
        </p:nvSpPr>
        <p:spPr bwMode="white">
          <a:xfrm>
            <a:off x="1074520" y="381000"/>
            <a:ext cx="3294280" cy="1371600"/>
          </a:xfrm>
        </p:spPr>
        <p:txBody>
          <a:bodyPr anchor="b">
            <a:normAutofit/>
          </a:bodyPr>
          <a:lstStyle>
            <a:lvl1pPr algn="l">
              <a:defRPr sz="2800" b="0" cap="all" baseline="0">
                <a:solidFill>
                  <a:schemeClr val="bg1"/>
                </a:solidFill>
              </a:defRPr>
            </a:lvl1pPr>
          </a:lstStyle>
          <a:p>
            <a:r>
              <a:rPr lang="en-US" smtClean="0"/>
              <a:t>Click to edit Master title style</a:t>
            </a:r>
            <a:endParaRPr/>
          </a:p>
        </p:txBody>
      </p:sp>
      <p:sp>
        <p:nvSpPr>
          <p:cNvPr id="3" name="Content Placeholder 2"/>
          <p:cNvSpPr>
            <a:spLocks noGrp="1"/>
          </p:cNvSpPr>
          <p:nvPr>
            <p:ph idx="1"/>
          </p:nvPr>
        </p:nvSpPr>
        <p:spPr>
          <a:xfrm>
            <a:off x="5181600" y="482600"/>
            <a:ext cx="6197600" cy="5689600"/>
          </a:xfrm>
        </p:spPr>
        <p:txBody>
          <a:bodyPr>
            <a:normAutofit/>
          </a:bodyPr>
          <a:lstStyle>
            <a:lvl1pPr>
              <a:defRPr sz="2800"/>
            </a:lvl1pPr>
            <a:lvl2pPr>
              <a:defRPr sz="2400"/>
            </a:lvl2pPr>
            <a:lvl3pPr>
              <a:defRPr sz="2000"/>
            </a:lvl3pPr>
            <a:lvl4pPr>
              <a:defRPr sz="1800"/>
            </a:lvl4pPr>
            <a:lvl5pPr>
              <a:defRPr sz="1800"/>
            </a:lvl5pPr>
            <a:lvl6pPr>
              <a:defRPr sz="1800"/>
            </a:lvl6pPr>
            <a:lvl7pPr>
              <a:defRPr sz="1800"/>
            </a:lvl7pPr>
            <a:lvl8pPr>
              <a:defRPr sz="1800" baseline="0"/>
            </a:lvl8pPr>
            <a:lvl9pPr>
              <a:defRPr sz="1800"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bwMode="white">
          <a:xfrm>
            <a:off x="1074520" y="1828800"/>
            <a:ext cx="3294280" cy="4343400"/>
          </a:xfrm>
        </p:spPr>
        <p:txBody>
          <a:bodyPr>
            <a:normAutofit/>
          </a:bodyPr>
          <a:lstStyle>
            <a:lvl1pPr marL="0" indent="0">
              <a:buNone/>
              <a:defRPr sz="20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37391F49-B084-45AB-9CD5-9D22EE1438EB}" type="datetime3">
              <a:rPr lang="en-US" smtClean="0">
                <a:solidFill>
                  <a:prstClr val="black">
                    <a:tint val="75000"/>
                  </a:prstClr>
                </a:solidFill>
              </a:rPr>
              <a:pPr/>
              <a:t>18 June 2017</a:t>
            </a:fld>
            <a:endParaRPr lang="ar-KW">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Day 1</a:t>
            </a:r>
            <a:endParaRPr lang="ar-KW">
              <a:solidFill>
                <a:prstClr val="black">
                  <a:tint val="75000"/>
                </a:prstClr>
              </a:solidFill>
            </a:endParaRPr>
          </a:p>
        </p:txBody>
      </p:sp>
      <p:sp>
        <p:nvSpPr>
          <p:cNvPr id="7" name="Slide Number Placeholder 6"/>
          <p:cNvSpPr>
            <a:spLocks noGrp="1"/>
          </p:cNvSpPr>
          <p:nvPr>
            <p:ph type="sldNum" sz="quarter" idx="12"/>
          </p:nvPr>
        </p:nvSpPr>
        <p:spPr/>
        <p:txBody>
          <a:body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Tree>
    <p:extLst>
      <p:ext uri="{BB962C8B-B14F-4D97-AF65-F5344CB8AC3E}">
        <p14:creationId xmlns:p14="http://schemas.microsoft.com/office/powerpoint/2010/main" val="16117406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a:lvl7pPr>
            <a:lvl8pPr>
              <a:defRPr/>
            </a:lvl8pPr>
            <a:lvl9pPr>
              <a:defRPr/>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pPr>
              <a:defRPr/>
            </a:pPr>
            <a:fld id="{CE80F175-7744-47A7-8B9A-91669C2CDC88}" type="datetime3">
              <a:rPr lang="en-US" smtClean="0"/>
              <a:t>18 June 2017</a:t>
            </a:fld>
            <a:endParaRPr lang="en-US"/>
          </a:p>
        </p:txBody>
      </p:sp>
      <p:sp>
        <p:nvSpPr>
          <p:cNvPr id="5" name="Footer Placeholder 4"/>
          <p:cNvSpPr>
            <a:spLocks noGrp="1"/>
          </p:cNvSpPr>
          <p:nvPr>
            <p:ph type="ftr" sz="quarter" idx="11"/>
          </p:nvPr>
        </p:nvSpPr>
        <p:spPr/>
        <p:txBody>
          <a:bodyPr/>
          <a:lstStyle/>
          <a:p>
            <a:pPr>
              <a:defRPr/>
            </a:pPr>
            <a:r>
              <a:rPr lang="en-US" smtClean="0"/>
              <a:t>Listening</a:t>
            </a:r>
            <a:endParaRPr lang="en-US"/>
          </a:p>
        </p:txBody>
      </p:sp>
      <p:sp>
        <p:nvSpPr>
          <p:cNvPr id="6" name="Slide Number Placeholder 5"/>
          <p:cNvSpPr>
            <a:spLocks noGrp="1"/>
          </p:cNvSpPr>
          <p:nvPr>
            <p:ph type="sldNum" sz="quarter" idx="12"/>
          </p:nvPr>
        </p:nvSpPr>
        <p:spPr/>
        <p:txBody>
          <a:bodyPr/>
          <a:lstStyle/>
          <a:p>
            <a:pPr>
              <a:defRPr/>
            </a:pPr>
            <a:fld id="{2F9966BF-BD71-4777-8B52-0CEB6FEBC6E3}" type="slidenum">
              <a:rPr lang="en-US" altLang="en-US" smtClean="0"/>
              <a:pPr>
                <a:defRPr/>
              </a:pPr>
              <a:t>‹#›</a:t>
            </a:fld>
            <a:endParaRPr lang="en-US" altLang="en-US"/>
          </a:p>
        </p:txBody>
      </p:sp>
    </p:spTree>
    <p:extLst>
      <p:ext uri="{BB962C8B-B14F-4D97-AF65-F5344CB8AC3E}">
        <p14:creationId xmlns:p14="http://schemas.microsoft.com/office/powerpoint/2010/main" val="37208892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0" y="0"/>
            <a:ext cx="6096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8" name="Rectangle 7"/>
          <p:cNvSpPr/>
          <p:nvPr/>
        </p:nvSpPr>
        <p:spPr>
          <a:xfrm>
            <a:off x="11887200" y="0"/>
            <a:ext cx="304800"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9" name="Rectangle 8"/>
          <p:cNvSpPr/>
          <p:nvPr/>
        </p:nvSpPr>
        <p:spPr>
          <a:xfrm>
            <a:off x="4876802" y="0"/>
            <a:ext cx="7018863" cy="685800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2" name="Title 1"/>
          <p:cNvSpPr>
            <a:spLocks noGrp="1"/>
          </p:cNvSpPr>
          <p:nvPr>
            <p:ph type="title"/>
          </p:nvPr>
        </p:nvSpPr>
        <p:spPr>
          <a:xfrm>
            <a:off x="1074520" y="381000"/>
            <a:ext cx="3294280" cy="1371600"/>
          </a:xfrm>
        </p:spPr>
        <p:txBody>
          <a:bodyPr anchor="b">
            <a:normAutofit/>
          </a:bodyPr>
          <a:lstStyle>
            <a:lvl1pPr algn="l">
              <a:defRPr sz="2800" b="0" cap="all" baseline="0">
                <a:solidFill>
                  <a:schemeClr val="tx1">
                    <a:lumMod val="75000"/>
                  </a:schemeClr>
                </a:solidFill>
              </a:defRPr>
            </a:lvl1pPr>
          </a:lstStyle>
          <a:p>
            <a:r>
              <a:rPr lang="en-US" smtClean="0"/>
              <a:t>Click to edit Master title style</a:t>
            </a:r>
            <a:endParaRPr/>
          </a:p>
        </p:txBody>
      </p:sp>
      <p:sp>
        <p:nvSpPr>
          <p:cNvPr id="3" name="Picture Placeholder 2"/>
          <p:cNvSpPr>
            <a:spLocks noGrp="1"/>
          </p:cNvSpPr>
          <p:nvPr>
            <p:ph type="pic" idx="1"/>
          </p:nvPr>
        </p:nvSpPr>
        <p:spPr bwMode="auto">
          <a:xfrm>
            <a:off x="5181600" y="482600"/>
            <a:ext cx="6197600" cy="5689600"/>
          </a:xfrm>
          <a:ln w="19050">
            <a:solidFill>
              <a:schemeClr val="bg1"/>
            </a:solidFill>
          </a:ln>
        </p:spPr>
        <p:txBody>
          <a:bodyPr>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1074520" y="1828800"/>
            <a:ext cx="3294280" cy="4343400"/>
          </a:xfrm>
        </p:spPr>
        <p:txBody>
          <a:bodyPr>
            <a:normAutofit/>
          </a:bodyPr>
          <a:lstStyle>
            <a:lvl1pPr marL="0" indent="0">
              <a:buNone/>
              <a:defRPr sz="20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586CF923-FA8C-4D2A-88C1-004CBA306203}" type="datetime3">
              <a:rPr lang="en-US" smtClean="0">
                <a:solidFill>
                  <a:prstClr val="black">
                    <a:tint val="75000"/>
                  </a:prstClr>
                </a:solidFill>
              </a:rPr>
              <a:pPr/>
              <a:t>18 June 2017</a:t>
            </a:fld>
            <a:endParaRPr lang="ar-KW">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Day 1</a:t>
            </a:r>
            <a:endParaRPr lang="ar-KW">
              <a:solidFill>
                <a:prstClr val="black">
                  <a:tint val="75000"/>
                </a:prstClr>
              </a:solidFill>
            </a:endParaRPr>
          </a:p>
        </p:txBody>
      </p:sp>
      <p:sp>
        <p:nvSpPr>
          <p:cNvPr id="7" name="Slide Number Placeholder 6"/>
          <p:cNvSpPr>
            <a:spLocks noGrp="1"/>
          </p:cNvSpPr>
          <p:nvPr>
            <p:ph type="sldNum" sz="quarter" idx="12"/>
          </p:nvPr>
        </p:nvSpPr>
        <p:spPr/>
        <p:txBody>
          <a:body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cxnSp>
        <p:nvCxnSpPr>
          <p:cNvPr id="10" name="Straight Connector 9"/>
          <p:cNvCxnSpPr/>
          <p:nvPr/>
        </p:nvCxnSpPr>
        <p:spPr bwMode="white">
          <a:xfrm>
            <a:off x="11882963"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24845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a:lvl6pPr>
            <a:lvl7pPr>
              <a:defRPr/>
            </a:lvl7pPr>
            <a:lvl8pPr>
              <a:defRPr/>
            </a:lvl8pPr>
            <a:lvl9pPr>
              <a:defRPr/>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54A5AC87-15AE-4DB9-841C-17B374AB91D2}" type="datetime3">
              <a:rPr lang="en-US" smtClean="0">
                <a:solidFill>
                  <a:prstClr val="black">
                    <a:tint val="75000"/>
                  </a:prstClr>
                </a:solidFill>
              </a:rPr>
              <a:pPr/>
              <a:t>18 June 2017</a:t>
            </a:fld>
            <a:endParaRPr lang="ar-KW">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Day 1</a:t>
            </a:r>
            <a:endParaRPr lang="ar-KW">
              <a:solidFill>
                <a:prstClr val="black">
                  <a:tint val="75000"/>
                </a:prstClr>
              </a:solidFill>
            </a:endParaRPr>
          </a:p>
        </p:txBody>
      </p:sp>
      <p:sp>
        <p:nvSpPr>
          <p:cNvPr id="6" name="Slide Number Placeholder 5"/>
          <p:cNvSpPr>
            <a:spLocks noGrp="1"/>
          </p:cNvSpPr>
          <p:nvPr>
            <p:ph type="sldNum" sz="quarter" idx="12"/>
          </p:nvPr>
        </p:nvSpPr>
        <p:spPr/>
        <p:txBody>
          <a:body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Tree>
    <p:extLst>
      <p:ext uri="{BB962C8B-B14F-4D97-AF65-F5344CB8AC3E}">
        <p14:creationId xmlns:p14="http://schemas.microsoft.com/office/powerpoint/2010/main" val="18434656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1887200" y="0"/>
            <a:ext cx="3048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8" name="Rectangle 7"/>
          <p:cNvSpPr/>
          <p:nvPr/>
        </p:nvSpPr>
        <p:spPr>
          <a:xfrm>
            <a:off x="617304" y="0"/>
            <a:ext cx="60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9" name="Rectangle 8"/>
          <p:cNvSpPr/>
          <p:nvPr/>
        </p:nvSpPr>
        <p:spPr>
          <a:xfrm>
            <a:off x="0" y="0"/>
            <a:ext cx="609600" cy="6858000"/>
          </a:xfrm>
          <a:prstGeom prst="rect">
            <a:avLst/>
          </a:prstGeom>
          <a:solidFill>
            <a:schemeClr val="accent1">
              <a:lumMod val="7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10" name="Rectangle 9"/>
          <p:cNvSpPr/>
          <p:nvPr/>
        </p:nvSpPr>
        <p:spPr>
          <a:xfrm>
            <a:off x="617304" y="736219"/>
            <a:ext cx="609600"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a:solidFill>
                <a:srgbClr val="FFFFFF"/>
              </a:solidFill>
            </a:endParaRPr>
          </a:p>
        </p:txBody>
      </p:sp>
      <p:cxnSp>
        <p:nvCxnSpPr>
          <p:cNvPr id="11" name="Straight Connector 10"/>
          <p:cNvCxnSpPr/>
          <p:nvPr/>
        </p:nvCxnSpPr>
        <p:spPr bwMode="white">
          <a:xfrm>
            <a:off x="617304" y="7362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bwMode="white">
          <a:xfrm>
            <a:off x="617304" y="13458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Pi"/>
          <p:cNvSpPr>
            <a:spLocks/>
          </p:cNvSpPr>
          <p:nvPr/>
        </p:nvSpPr>
        <p:spPr bwMode="white">
          <a:xfrm rot="5400000">
            <a:off x="756339" y="898064"/>
            <a:ext cx="336023" cy="294175"/>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a:solidFill>
                <a:srgbClr val="465562"/>
              </a:solidFill>
              <a:latin typeface="Arial" charset="0"/>
            </a:endParaRPr>
          </a:p>
        </p:txBody>
      </p:sp>
      <p:cxnSp>
        <p:nvCxnSpPr>
          <p:cNvPr id="14" name="Straight Connector 13"/>
          <p:cNvCxnSpPr/>
          <p:nvPr/>
        </p:nvCxnSpPr>
        <p:spPr bwMode="white">
          <a:xfrm>
            <a:off x="617304"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Vertical Title 1"/>
          <p:cNvSpPr>
            <a:spLocks noGrp="1"/>
          </p:cNvSpPr>
          <p:nvPr>
            <p:ph type="title" orient="vert"/>
          </p:nvPr>
        </p:nvSpPr>
        <p:spPr>
          <a:xfrm>
            <a:off x="9602112" y="685800"/>
            <a:ext cx="1787992" cy="54864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599032" y="685800"/>
            <a:ext cx="7850643" cy="548640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14A5FD5C-BFA0-47B6-938B-7B97AE43DB77}" type="datetime3">
              <a:rPr lang="en-US" smtClean="0">
                <a:solidFill>
                  <a:prstClr val="black">
                    <a:tint val="75000"/>
                  </a:prstClr>
                </a:solidFill>
              </a:rPr>
              <a:pPr/>
              <a:t>18 June 2017</a:t>
            </a:fld>
            <a:endParaRPr lang="ar-KW">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Day 1</a:t>
            </a:r>
            <a:endParaRPr lang="ar-KW">
              <a:solidFill>
                <a:prstClr val="black">
                  <a:tint val="75000"/>
                </a:prstClr>
              </a:solidFill>
            </a:endParaRPr>
          </a:p>
        </p:txBody>
      </p:sp>
      <p:sp>
        <p:nvSpPr>
          <p:cNvPr id="6" name="Slide Number Placeholder 5"/>
          <p:cNvSpPr>
            <a:spLocks noGrp="1"/>
          </p:cNvSpPr>
          <p:nvPr>
            <p:ph type="sldNum" sz="quarter" idx="12"/>
          </p:nvPr>
        </p:nvSpPr>
        <p:spPr/>
        <p:txBody>
          <a:body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Tree>
    <p:extLst>
      <p:ext uri="{BB962C8B-B14F-4D97-AF65-F5344CB8AC3E}">
        <p14:creationId xmlns:p14="http://schemas.microsoft.com/office/powerpoint/2010/main" val="3386023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12201452"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9" name="Title 8"/>
          <p:cNvSpPr>
            <a:spLocks noGrp="1"/>
          </p:cNvSpPr>
          <p:nvPr>
            <p:ph type="ctrTitle"/>
          </p:nvPr>
        </p:nvSpPr>
        <p:spPr>
          <a:xfrm>
            <a:off x="914400" y="1752602"/>
            <a:ext cx="103632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914400" y="3611607"/>
            <a:ext cx="103632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5019" y="4953000"/>
            <a:ext cx="12197020"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a:endParaRPr lang="en-US">
                <a:solidFill>
                  <a:prstClr val="white"/>
                </a:solidFill>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34B86DA7-A5F6-4FF2-B11A-194132C4F7A0}" type="datetime3">
              <a:rPr lang="en-US" smtClean="0"/>
              <a:pPr/>
              <a:t>18 June 2017</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r>
              <a:rPr lang="en-US" smtClean="0">
                <a:solidFill>
                  <a:srgbClr val="2DA2BF">
                    <a:tint val="20000"/>
                  </a:srgbClr>
                </a:solidFill>
              </a:rPr>
              <a:t>Writing</a:t>
            </a:r>
            <a:endParaRPr lang="en-US">
              <a:solidFill>
                <a:srgbClr val="2DA2BF">
                  <a:tint val="20000"/>
                </a:srgbClr>
              </a:solidFill>
            </a:endParaRP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F1894868-2750-4D78-85F7-18FB63F7EDAE}" type="slidenum">
              <a:rPr lang="en-US" smtClean="0"/>
              <a:pPr/>
              <a:t>‹#›</a:t>
            </a:fld>
            <a:endParaRPr lang="en-US"/>
          </a:p>
        </p:txBody>
      </p:sp>
    </p:spTree>
    <p:extLst>
      <p:ext uri="{BB962C8B-B14F-4D97-AF65-F5344CB8AC3E}">
        <p14:creationId xmlns:p14="http://schemas.microsoft.com/office/powerpoint/2010/main" val="101163161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99E41D-9A7B-43B0-9769-A84268C5BA55}" type="datetime3">
              <a:rPr lang="en-US" smtClean="0">
                <a:solidFill>
                  <a:prstClr val="black"/>
                </a:solidFill>
              </a:rPr>
              <a:pPr/>
              <a:t>18 June 2017</a:t>
            </a:fld>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Writing</a:t>
            </a:r>
            <a:endParaRPr lang="en-US">
              <a:solidFill>
                <a:prstClr val="black"/>
              </a:solidFill>
            </a:endParaRPr>
          </a:p>
        </p:txBody>
      </p:sp>
      <p:sp>
        <p:nvSpPr>
          <p:cNvPr id="6" name="Slide Number Placeholder 5"/>
          <p:cNvSpPr>
            <a:spLocks noGrp="1"/>
          </p:cNvSpPr>
          <p:nvPr>
            <p:ph type="sldNum" sz="quarter" idx="12"/>
          </p:nvPr>
        </p:nvSpPr>
        <p:spPr/>
        <p:txBody>
          <a:bodyPr/>
          <a:lstStyle/>
          <a:p>
            <a:fld id="{F1894868-2750-4D78-85F7-18FB63F7EDAE}" type="slidenum">
              <a:rPr lang="en-US" smtClean="0">
                <a:solidFill>
                  <a:prstClr val="black"/>
                </a:solidFill>
              </a:rPr>
              <a:pPr/>
              <a:t>‹#›</a:t>
            </a:fld>
            <a:endParaRPr lang="en-US">
              <a:solidFill>
                <a:prstClr val="black"/>
              </a:solidFill>
            </a:endParaRPr>
          </a:p>
        </p:txBody>
      </p:sp>
      <p:sp>
        <p:nvSpPr>
          <p:cNvPr id="7" name="Title 6"/>
          <p:cNvSpPr>
            <a:spLocks noGrp="1"/>
          </p:cNvSpPr>
          <p:nvPr>
            <p:ph type="title"/>
          </p:nvPr>
        </p:nvSpPr>
        <p:spPr/>
        <p:txBody>
          <a:bodyPr rtlCol="0"/>
          <a:lstStyle/>
          <a:p>
            <a:r>
              <a:rPr kumimoji="0" lang="en-US" smtClean="0"/>
              <a:t>Click to edit Master title style</a:t>
            </a:r>
            <a:endParaRPr kumimoji="0" lang="en-US"/>
          </a:p>
        </p:txBody>
      </p:sp>
    </p:spTree>
    <p:extLst>
      <p:ext uri="{BB962C8B-B14F-4D97-AF65-F5344CB8AC3E}">
        <p14:creationId xmlns:p14="http://schemas.microsoft.com/office/powerpoint/2010/main" val="271176374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63168" y="1059712"/>
            <a:ext cx="103632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5230284" y="2931712"/>
            <a:ext cx="6096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4D7EA8E-D973-47E0-8044-DB0647969285}" type="datetime3">
              <a:rPr lang="en-US" smtClean="0">
                <a:solidFill>
                  <a:prstClr val="white"/>
                </a:solidFill>
              </a:rPr>
              <a:pPr/>
              <a:t>18 June 2017</a:t>
            </a:fld>
            <a:endParaRPr lang="en-US">
              <a:solidFill>
                <a:prstClr val="white"/>
              </a:solidFill>
            </a:endParaRPr>
          </a:p>
        </p:txBody>
      </p:sp>
      <p:sp>
        <p:nvSpPr>
          <p:cNvPr id="5" name="Footer Placeholder 4"/>
          <p:cNvSpPr>
            <a:spLocks noGrp="1"/>
          </p:cNvSpPr>
          <p:nvPr>
            <p:ph type="ftr" sz="quarter" idx="11"/>
          </p:nvPr>
        </p:nvSpPr>
        <p:spPr/>
        <p:txBody>
          <a:bodyPr/>
          <a:lstStyle/>
          <a:p>
            <a:r>
              <a:rPr lang="en-US" smtClean="0">
                <a:solidFill>
                  <a:prstClr val="white"/>
                </a:solidFill>
              </a:rPr>
              <a:t>Writing</a:t>
            </a:r>
            <a:endParaRPr lang="en-US">
              <a:solidFill>
                <a:prstClr val="white"/>
              </a:solidFill>
            </a:endParaRPr>
          </a:p>
        </p:txBody>
      </p:sp>
      <p:sp>
        <p:nvSpPr>
          <p:cNvPr id="6" name="Slide Number Placeholder 5"/>
          <p:cNvSpPr>
            <a:spLocks noGrp="1"/>
          </p:cNvSpPr>
          <p:nvPr>
            <p:ph type="sldNum" sz="quarter" idx="12"/>
          </p:nvPr>
        </p:nvSpPr>
        <p:spPr/>
        <p:txBody>
          <a:bodyPr/>
          <a:lstStyle/>
          <a:p>
            <a:fld id="{F1894868-2750-4D78-85F7-18FB63F7EDAE}" type="slidenum">
              <a:rPr lang="en-US" smtClean="0">
                <a:solidFill>
                  <a:prstClr val="white"/>
                </a:solidFill>
              </a:rPr>
              <a:pPr/>
              <a:t>‹#›</a:t>
            </a:fld>
            <a:endParaRPr lang="en-US">
              <a:solidFill>
                <a:prstClr val="white"/>
              </a:solidFill>
            </a:endParaRPr>
          </a:p>
        </p:txBody>
      </p:sp>
      <p:sp>
        <p:nvSpPr>
          <p:cNvPr id="7" name="Chevron 6"/>
          <p:cNvSpPr/>
          <p:nvPr/>
        </p:nvSpPr>
        <p:spPr>
          <a:xfrm>
            <a:off x="4848907" y="3005472"/>
            <a:ext cx="24384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endParaRPr lang="en-US">
              <a:solidFill>
                <a:prstClr val="white"/>
              </a:solidFill>
            </a:endParaRPr>
          </a:p>
        </p:txBody>
      </p:sp>
      <p:sp>
        <p:nvSpPr>
          <p:cNvPr id="8" name="Chevron 7"/>
          <p:cNvSpPr/>
          <p:nvPr/>
        </p:nvSpPr>
        <p:spPr>
          <a:xfrm>
            <a:off x="4600352" y="3005472"/>
            <a:ext cx="24384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endParaRPr lang="en-US">
              <a:solidFill>
                <a:prstClr val="white"/>
              </a:solidFill>
            </a:endParaRPr>
          </a:p>
        </p:txBody>
      </p:sp>
    </p:spTree>
    <p:extLst>
      <p:ext uri="{BB962C8B-B14F-4D97-AF65-F5344CB8AC3E}">
        <p14:creationId xmlns:p14="http://schemas.microsoft.com/office/powerpoint/2010/main" val="1660873095"/>
      </p:ext>
    </p:extLst>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481329"/>
            <a:ext cx="53848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6197600" y="1481329"/>
            <a:ext cx="53848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4CB5B36-A195-4956-86D2-92729FF9F8C7}" type="datetime3">
              <a:rPr lang="en-US" smtClean="0">
                <a:solidFill>
                  <a:prstClr val="white"/>
                </a:solidFill>
              </a:rPr>
              <a:pPr/>
              <a:t>18 June 2017</a:t>
            </a:fld>
            <a:endParaRPr lang="en-US">
              <a:solidFill>
                <a:prstClr val="white"/>
              </a:solidFill>
            </a:endParaRPr>
          </a:p>
        </p:txBody>
      </p:sp>
      <p:sp>
        <p:nvSpPr>
          <p:cNvPr id="6" name="Footer Placeholder 5"/>
          <p:cNvSpPr>
            <a:spLocks noGrp="1"/>
          </p:cNvSpPr>
          <p:nvPr>
            <p:ph type="ftr" sz="quarter" idx="11"/>
          </p:nvPr>
        </p:nvSpPr>
        <p:spPr/>
        <p:txBody>
          <a:bodyPr/>
          <a:lstStyle/>
          <a:p>
            <a:r>
              <a:rPr lang="en-US" smtClean="0">
                <a:solidFill>
                  <a:prstClr val="white"/>
                </a:solidFill>
              </a:rPr>
              <a:t>Writing</a:t>
            </a:r>
            <a:endParaRPr lang="en-US">
              <a:solidFill>
                <a:prstClr val="white"/>
              </a:solidFill>
            </a:endParaRPr>
          </a:p>
        </p:txBody>
      </p:sp>
      <p:sp>
        <p:nvSpPr>
          <p:cNvPr id="7" name="Slide Number Placeholder 6"/>
          <p:cNvSpPr>
            <a:spLocks noGrp="1"/>
          </p:cNvSpPr>
          <p:nvPr>
            <p:ph type="sldNum" sz="quarter" idx="12"/>
          </p:nvPr>
        </p:nvSpPr>
        <p:spPr/>
        <p:txBody>
          <a:bodyPr/>
          <a:lstStyle/>
          <a:p>
            <a:fld id="{F1894868-2750-4D78-85F7-18FB63F7EDAE}" type="slidenum">
              <a:rPr lang="en-US" smtClean="0">
                <a:solidFill>
                  <a:prstClr val="white"/>
                </a:solidFill>
              </a:rPr>
              <a:pPr/>
              <a:t>‹#›</a:t>
            </a:fld>
            <a:endParaRPr lang="en-US">
              <a:solidFill>
                <a:prstClr val="white"/>
              </a:solidFill>
            </a:endParaRPr>
          </a:p>
        </p:txBody>
      </p:sp>
      <p:sp>
        <p:nvSpPr>
          <p:cNvPr id="8" name="Title 7"/>
          <p:cNvSpPr>
            <a:spLocks noGrp="1"/>
          </p:cNvSpPr>
          <p:nvPr>
            <p:ph type="title"/>
          </p:nvPr>
        </p:nvSpPr>
        <p:spPr/>
        <p:txBody>
          <a:bodyPr rtlCol="0"/>
          <a:lstStyle/>
          <a:p>
            <a:r>
              <a:rPr kumimoji="0" lang="en-US" smtClean="0"/>
              <a:t>Click to edit Master title style</a:t>
            </a:r>
            <a:endParaRPr kumimoji="0" lang="en-US"/>
          </a:p>
        </p:txBody>
      </p:sp>
    </p:spTree>
    <p:extLst>
      <p:ext uri="{BB962C8B-B14F-4D97-AF65-F5344CB8AC3E}">
        <p14:creationId xmlns:p14="http://schemas.microsoft.com/office/powerpoint/2010/main" val="2448476538"/>
      </p:ext>
    </p:extLst>
  </p:cSld>
  <p:clrMapOvr>
    <a:overrideClrMapping bg1="dk1" tx1="lt1" bg2="dk2" tx2="lt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109728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9600" y="5410200"/>
            <a:ext cx="5386917"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6193369" y="5410200"/>
            <a:ext cx="5389033"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9600" y="1444295"/>
            <a:ext cx="5386917"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6193368" y="1444295"/>
            <a:ext cx="5389033"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83A082D-519A-43FF-B8AA-D770DC3CECC7}" type="datetime3">
              <a:rPr lang="en-US" smtClean="0">
                <a:solidFill>
                  <a:prstClr val="black"/>
                </a:solidFill>
              </a:rPr>
              <a:pPr/>
              <a:t>18 June 2017</a:t>
            </a:fld>
            <a:endParaRPr lang="en-US">
              <a:solidFill>
                <a:prstClr val="black"/>
              </a:solidFill>
            </a:endParaRPr>
          </a:p>
        </p:txBody>
      </p:sp>
      <p:sp>
        <p:nvSpPr>
          <p:cNvPr id="8" name="Footer Placeholder 7"/>
          <p:cNvSpPr>
            <a:spLocks noGrp="1"/>
          </p:cNvSpPr>
          <p:nvPr>
            <p:ph type="ftr" sz="quarter" idx="11"/>
          </p:nvPr>
        </p:nvSpPr>
        <p:spPr/>
        <p:txBody>
          <a:bodyPr/>
          <a:lstStyle/>
          <a:p>
            <a:r>
              <a:rPr lang="en-US" smtClean="0">
                <a:solidFill>
                  <a:prstClr val="black"/>
                </a:solidFill>
              </a:rPr>
              <a:t>Writing</a:t>
            </a:r>
            <a:endParaRPr lang="en-US">
              <a:solidFill>
                <a:prstClr val="black"/>
              </a:solidFill>
            </a:endParaRPr>
          </a:p>
        </p:txBody>
      </p:sp>
      <p:sp>
        <p:nvSpPr>
          <p:cNvPr id="9" name="Slide Number Placeholder 8"/>
          <p:cNvSpPr>
            <a:spLocks noGrp="1"/>
          </p:cNvSpPr>
          <p:nvPr>
            <p:ph type="sldNum" sz="quarter" idx="12"/>
          </p:nvPr>
        </p:nvSpPr>
        <p:spPr/>
        <p:txBody>
          <a:bodyPr/>
          <a:lstStyle/>
          <a:p>
            <a:fld id="{F1894868-2750-4D78-85F7-18FB63F7EDAE}"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894009133"/>
      </p:ext>
    </p:extLst>
  </p:cSld>
  <p:clrMapOvr>
    <a:overrideClrMapping bg1="lt1" tx1="dk1" bg2="lt2" tx2="dk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A206E48C-77F9-422F-AE27-E8E3BA23DCBC}" type="datetime3">
              <a:rPr lang="en-US" smtClean="0">
                <a:solidFill>
                  <a:prstClr val="white"/>
                </a:solidFill>
              </a:rPr>
              <a:pPr/>
              <a:t>18 June 2017</a:t>
            </a:fld>
            <a:endParaRPr lang="en-US">
              <a:solidFill>
                <a:prstClr val="white"/>
              </a:solidFill>
            </a:endParaRPr>
          </a:p>
        </p:txBody>
      </p:sp>
      <p:sp>
        <p:nvSpPr>
          <p:cNvPr id="4" name="Footer Placeholder 3"/>
          <p:cNvSpPr>
            <a:spLocks noGrp="1"/>
          </p:cNvSpPr>
          <p:nvPr>
            <p:ph type="ftr" sz="quarter" idx="11"/>
          </p:nvPr>
        </p:nvSpPr>
        <p:spPr/>
        <p:txBody>
          <a:bodyPr/>
          <a:lstStyle/>
          <a:p>
            <a:r>
              <a:rPr lang="en-US" smtClean="0">
                <a:solidFill>
                  <a:prstClr val="white"/>
                </a:solidFill>
              </a:rPr>
              <a:t>Writing</a:t>
            </a:r>
            <a:endParaRPr lang="en-US">
              <a:solidFill>
                <a:prstClr val="white"/>
              </a:solidFill>
            </a:endParaRPr>
          </a:p>
        </p:txBody>
      </p:sp>
      <p:sp>
        <p:nvSpPr>
          <p:cNvPr id="5" name="Slide Number Placeholder 4"/>
          <p:cNvSpPr>
            <a:spLocks noGrp="1"/>
          </p:cNvSpPr>
          <p:nvPr>
            <p:ph type="sldNum" sz="quarter" idx="12"/>
          </p:nvPr>
        </p:nvSpPr>
        <p:spPr/>
        <p:txBody>
          <a:bodyPr/>
          <a:lstStyle/>
          <a:p>
            <a:fld id="{F1894868-2750-4D78-85F7-18FB63F7EDAE}" type="slidenum">
              <a:rPr lang="en-US" smtClean="0">
                <a:solidFill>
                  <a:prstClr val="white"/>
                </a:solidFill>
              </a:rPr>
              <a:pPr/>
              <a:t>‹#›</a:t>
            </a:fld>
            <a:endParaRPr lang="en-US">
              <a:solidFill>
                <a:prstClr val="white"/>
              </a:solidFill>
            </a:endParaRPr>
          </a:p>
        </p:txBody>
      </p:sp>
      <p:sp>
        <p:nvSpPr>
          <p:cNvPr id="6" name="Title 5"/>
          <p:cNvSpPr>
            <a:spLocks noGrp="1"/>
          </p:cNvSpPr>
          <p:nvPr>
            <p:ph type="title"/>
          </p:nvPr>
        </p:nvSpPr>
        <p:spPr/>
        <p:txBody>
          <a:bodyPr rtlCol="0"/>
          <a:lstStyle/>
          <a:p>
            <a:r>
              <a:rPr kumimoji="0" lang="en-US" smtClean="0"/>
              <a:t>Click to edit Master title style</a:t>
            </a:r>
            <a:endParaRPr kumimoji="0" lang="en-US"/>
          </a:p>
        </p:txBody>
      </p:sp>
    </p:spTree>
    <p:extLst>
      <p:ext uri="{BB962C8B-B14F-4D97-AF65-F5344CB8AC3E}">
        <p14:creationId xmlns:p14="http://schemas.microsoft.com/office/powerpoint/2010/main" val="2968502469"/>
      </p:ext>
    </p:extLst>
  </p:cSld>
  <p:clrMapOvr>
    <a:overrideClrMapping bg1="dk1" tx1="lt1" bg2="dk2" tx2="lt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B82E102-2C7F-4A4C-9825-76EC610C4623}" type="datetime3">
              <a:rPr lang="en-US" smtClean="0">
                <a:solidFill>
                  <a:prstClr val="black"/>
                </a:solidFill>
              </a:rPr>
              <a:pPr/>
              <a:t>18 June 2017</a:t>
            </a:fld>
            <a:endParaRPr lang="en-US">
              <a:solidFill>
                <a:prstClr val="black"/>
              </a:solidFill>
            </a:endParaRPr>
          </a:p>
        </p:txBody>
      </p:sp>
      <p:sp>
        <p:nvSpPr>
          <p:cNvPr id="3" name="Footer Placeholder 2"/>
          <p:cNvSpPr>
            <a:spLocks noGrp="1"/>
          </p:cNvSpPr>
          <p:nvPr>
            <p:ph type="ftr" sz="quarter" idx="11"/>
          </p:nvPr>
        </p:nvSpPr>
        <p:spPr/>
        <p:txBody>
          <a:bodyPr/>
          <a:lstStyle/>
          <a:p>
            <a:r>
              <a:rPr lang="en-US" smtClean="0">
                <a:solidFill>
                  <a:prstClr val="black"/>
                </a:solidFill>
              </a:rPr>
              <a:t>Writing</a:t>
            </a:r>
            <a:endParaRPr lang="en-US">
              <a:solidFill>
                <a:prstClr val="black"/>
              </a:solidFill>
            </a:endParaRPr>
          </a:p>
        </p:txBody>
      </p:sp>
      <p:sp>
        <p:nvSpPr>
          <p:cNvPr id="4" name="Slide Number Placeholder 3"/>
          <p:cNvSpPr>
            <a:spLocks noGrp="1"/>
          </p:cNvSpPr>
          <p:nvPr>
            <p:ph type="sldNum" sz="quarter" idx="12"/>
          </p:nvPr>
        </p:nvSpPr>
        <p:spPr/>
        <p:txBody>
          <a:bodyPr/>
          <a:lstStyle/>
          <a:p>
            <a:fld id="{F1894868-2750-4D78-85F7-18FB63F7EDAE}"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0638606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9" name="Rectangle 18"/>
          <p:cNvSpPr/>
          <p:nvPr/>
        </p:nvSpPr>
        <p:spPr>
          <a:xfrm>
            <a:off x="11582401" y="5638800"/>
            <a:ext cx="6096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0" name="Rectangle 19"/>
          <p:cNvSpPr/>
          <p:nvPr/>
        </p:nvSpPr>
        <p:spPr>
          <a:xfrm>
            <a:off x="11277601" y="5638800"/>
            <a:ext cx="304800" cy="1219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4" name="Rectangle 23"/>
          <p:cNvSpPr/>
          <p:nvPr/>
        </p:nvSpPr>
        <p:spPr>
          <a:xfrm>
            <a:off x="1216469" y="5638800"/>
            <a:ext cx="6096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1" name="Rectangle 20"/>
          <p:cNvSpPr/>
          <p:nvPr/>
        </p:nvSpPr>
        <p:spPr>
          <a:xfrm>
            <a:off x="1" y="5638800"/>
            <a:ext cx="12192000" cy="12192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cxnSp>
        <p:nvCxnSpPr>
          <p:cNvPr id="22" name="Straight Connector 21"/>
          <p:cNvCxnSpPr/>
          <p:nvPr/>
        </p:nvCxnSpPr>
        <p:spPr bwMode="white">
          <a:xfrm>
            <a:off x="11576308"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0" y="5643132"/>
            <a:ext cx="1216469" cy="1214868"/>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18" name="Pi"/>
          <p:cNvSpPr>
            <a:spLocks/>
          </p:cNvSpPr>
          <p:nvPr/>
        </p:nvSpPr>
        <p:spPr bwMode="white">
          <a:xfrm>
            <a:off x="276534" y="6032500"/>
            <a:ext cx="593344" cy="519176"/>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solidFill>
              <a:schemeClr val="bg1"/>
            </a:solidFill>
          </a:ln>
          <a:extLst/>
        </p:spPr>
        <p:txBody>
          <a:bodyPr vert="horz" wrap="square" lIns="121899" tIns="60949" rIns="121899" bIns="60949" numCol="1" anchor="t" anchorCtr="0" compatLnSpc="1">
            <a:prstTxWarp prst="textNoShape">
              <a:avLst/>
            </a:prstTxWarp>
          </a:bodyPr>
          <a:lstStyle/>
          <a:p>
            <a:endParaRPr/>
          </a:p>
        </p:txBody>
      </p:sp>
      <p:cxnSp>
        <p:nvCxnSpPr>
          <p:cNvPr id="23" name="Straight Connector 22"/>
          <p:cNvCxnSpPr/>
          <p:nvPr/>
        </p:nvCxnSpPr>
        <p:spPr bwMode="white">
          <a:xfrm>
            <a:off x="1216469"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11582401" y="0"/>
            <a:ext cx="609600" cy="60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7" name="Rectangle 26"/>
          <p:cNvSpPr/>
          <p:nvPr/>
        </p:nvSpPr>
        <p:spPr>
          <a:xfrm>
            <a:off x="11277601" y="0"/>
            <a:ext cx="304800" cy="609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8" name="Rectangle 27"/>
          <p:cNvSpPr/>
          <p:nvPr/>
        </p:nvSpPr>
        <p:spPr>
          <a:xfrm>
            <a:off x="1219201" y="0"/>
            <a:ext cx="609600" cy="60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9" name="Rectangle 28"/>
          <p:cNvSpPr/>
          <p:nvPr/>
        </p:nvSpPr>
        <p:spPr>
          <a:xfrm>
            <a:off x="-2" y="0"/>
            <a:ext cx="1219201" cy="609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30" name="Rectangle 29"/>
          <p:cNvSpPr/>
          <p:nvPr/>
        </p:nvSpPr>
        <p:spPr>
          <a:xfrm>
            <a:off x="1" y="0"/>
            <a:ext cx="12192000" cy="6096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cxnSp>
        <p:nvCxnSpPr>
          <p:cNvPr id="31" name="Straight Connector 30"/>
          <p:cNvCxnSpPr/>
          <p:nvPr/>
        </p:nvCxnSpPr>
        <p:spPr bwMode="white">
          <a:xfrm>
            <a:off x="11576308" y="0"/>
            <a:ext cx="0" cy="6096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0" y="0"/>
            <a:ext cx="1216469"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cxnSp>
        <p:nvCxnSpPr>
          <p:cNvPr id="33" name="Straight Connector 32"/>
          <p:cNvCxnSpPr/>
          <p:nvPr/>
        </p:nvCxnSpPr>
        <p:spPr bwMode="white">
          <a:xfrm>
            <a:off x="1219202" y="0"/>
            <a:ext cx="0" cy="6096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0"/>
          </p:nvPr>
        </p:nvSpPr>
        <p:spPr/>
        <p:txBody>
          <a:bodyPr/>
          <a:lstStyle>
            <a:lvl1pPr>
              <a:defRPr>
                <a:solidFill>
                  <a:schemeClr val="bg1"/>
                </a:solidFill>
              </a:defRPr>
            </a:lvl1pPr>
          </a:lstStyle>
          <a:p>
            <a:pPr>
              <a:defRPr/>
            </a:pPr>
            <a:fld id="{9D55447D-C98D-4BEB-AD73-08725375BE86}" type="datetime3">
              <a:rPr lang="en-US" smtClean="0"/>
              <a:t>18 June 2017</a:t>
            </a:fld>
            <a:endParaRPr lang="en-US"/>
          </a:p>
        </p:txBody>
      </p:sp>
      <p:sp>
        <p:nvSpPr>
          <p:cNvPr id="5" name="Footer Placeholder 4"/>
          <p:cNvSpPr>
            <a:spLocks noGrp="1"/>
          </p:cNvSpPr>
          <p:nvPr>
            <p:ph type="ftr" sz="quarter" idx="11"/>
          </p:nvPr>
        </p:nvSpPr>
        <p:spPr/>
        <p:txBody>
          <a:bodyPr/>
          <a:lstStyle>
            <a:lvl1pPr>
              <a:defRPr>
                <a:solidFill>
                  <a:schemeClr val="bg1"/>
                </a:solidFill>
              </a:defRPr>
            </a:lvl1pPr>
          </a:lstStyle>
          <a:p>
            <a:pPr>
              <a:defRPr/>
            </a:pPr>
            <a:r>
              <a:rPr lang="en-US" smtClean="0"/>
              <a:t>Listening</a:t>
            </a:r>
            <a:endParaRPr lang="en-US"/>
          </a:p>
        </p:txBody>
      </p:sp>
      <p:sp>
        <p:nvSpPr>
          <p:cNvPr id="6" name="Slide Number Placeholder 5"/>
          <p:cNvSpPr>
            <a:spLocks noGrp="1"/>
          </p:cNvSpPr>
          <p:nvPr>
            <p:ph type="sldNum" sz="quarter" idx="12"/>
          </p:nvPr>
        </p:nvSpPr>
        <p:spPr/>
        <p:txBody>
          <a:bodyPr/>
          <a:lstStyle>
            <a:lvl1pPr>
              <a:defRPr>
                <a:solidFill>
                  <a:schemeClr val="bg1"/>
                </a:solidFill>
              </a:defRPr>
            </a:lvl1pPr>
          </a:lstStyle>
          <a:p>
            <a:pPr>
              <a:defRPr/>
            </a:pPr>
            <a:fld id="{2F9966BF-BD71-4777-8B52-0CEB6FEBC6E3}" type="slidenum">
              <a:rPr lang="en-US" altLang="en-US" smtClean="0"/>
              <a:pPr>
                <a:defRPr/>
              </a:pPr>
              <a:t>‹#›</a:t>
            </a:fld>
            <a:endParaRPr lang="en-US" altLang="en-US"/>
          </a:p>
        </p:txBody>
      </p:sp>
      <p:sp>
        <p:nvSpPr>
          <p:cNvPr id="2" name="Title 1"/>
          <p:cNvSpPr>
            <a:spLocks noGrp="1"/>
          </p:cNvSpPr>
          <p:nvPr>
            <p:ph type="title"/>
          </p:nvPr>
        </p:nvSpPr>
        <p:spPr>
          <a:xfrm>
            <a:off x="1599029" y="1600201"/>
            <a:ext cx="8285430" cy="2654064"/>
          </a:xfrm>
        </p:spPr>
        <p:txBody>
          <a:bodyPr anchor="b">
            <a:normAutofit/>
          </a:bodyPr>
          <a:lstStyle>
            <a:lvl1pPr algn="l">
              <a:defRPr sz="5400" b="0" cap="none" baseline="0"/>
            </a:lvl1pPr>
          </a:lstStyle>
          <a:p>
            <a:r>
              <a:rPr lang="en-US" smtClean="0"/>
              <a:t>Click to edit Master title style</a:t>
            </a:r>
            <a:endParaRPr/>
          </a:p>
        </p:txBody>
      </p:sp>
      <p:sp>
        <p:nvSpPr>
          <p:cNvPr id="3" name="Text Placeholder 2"/>
          <p:cNvSpPr>
            <a:spLocks noGrp="1"/>
          </p:cNvSpPr>
          <p:nvPr>
            <p:ph type="body" idx="1"/>
          </p:nvPr>
        </p:nvSpPr>
        <p:spPr>
          <a:xfrm>
            <a:off x="1599030" y="4259997"/>
            <a:ext cx="7266515" cy="1150203"/>
          </a:xfrm>
        </p:spPr>
        <p:txBody>
          <a:bodyPr anchor="t">
            <a:normAutofit/>
          </a:bodyPr>
          <a:lstStyle>
            <a:lvl1pPr marL="0" indent="0">
              <a:spcBef>
                <a:spcPts val="0"/>
              </a:spcBef>
              <a:buNone/>
              <a:defRPr sz="3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Tree>
    <p:extLst>
      <p:ext uri="{BB962C8B-B14F-4D97-AF65-F5344CB8AC3E}">
        <p14:creationId xmlns:p14="http://schemas.microsoft.com/office/powerpoint/2010/main" val="42890793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4876800"/>
            <a:ext cx="9975701"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892800" y="5355102"/>
            <a:ext cx="5299456"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219200" y="274320"/>
            <a:ext cx="9973056"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8969376" y="6407944"/>
            <a:ext cx="2560320" cy="365760"/>
          </a:xfrm>
        </p:spPr>
        <p:txBody>
          <a:bodyPr/>
          <a:lstStyle/>
          <a:p>
            <a:fld id="{80EBFD48-64A9-4275-8E0E-3BD954922128}" type="datetime3">
              <a:rPr lang="en-US" smtClean="0">
                <a:solidFill>
                  <a:prstClr val="black"/>
                </a:solidFill>
              </a:rPr>
              <a:pPr/>
              <a:t>18 June 2017</a:t>
            </a:fld>
            <a:endParaRPr lang="en-US">
              <a:solidFill>
                <a:prstClr val="black"/>
              </a:solidFill>
            </a:endParaRPr>
          </a:p>
        </p:txBody>
      </p:sp>
      <p:sp>
        <p:nvSpPr>
          <p:cNvPr id="6" name="Footer Placeholder 5"/>
          <p:cNvSpPr>
            <a:spLocks noGrp="1"/>
          </p:cNvSpPr>
          <p:nvPr>
            <p:ph type="ftr" sz="quarter" idx="11"/>
          </p:nvPr>
        </p:nvSpPr>
        <p:spPr/>
        <p:txBody>
          <a:bodyPr/>
          <a:lstStyle/>
          <a:p>
            <a:r>
              <a:rPr lang="en-US" smtClean="0">
                <a:solidFill>
                  <a:prstClr val="black"/>
                </a:solidFill>
              </a:rPr>
              <a:t>Writing</a:t>
            </a:r>
            <a:endParaRPr lang="en-US">
              <a:solidFill>
                <a:prstClr val="black"/>
              </a:solidFill>
            </a:endParaRPr>
          </a:p>
        </p:txBody>
      </p:sp>
      <p:sp>
        <p:nvSpPr>
          <p:cNvPr id="7" name="Slide Number Placeholder 6"/>
          <p:cNvSpPr>
            <a:spLocks noGrp="1"/>
          </p:cNvSpPr>
          <p:nvPr>
            <p:ph type="sldNum" sz="quarter" idx="12"/>
          </p:nvPr>
        </p:nvSpPr>
        <p:spPr/>
        <p:txBody>
          <a:bodyPr/>
          <a:lstStyle/>
          <a:p>
            <a:fld id="{F1894868-2750-4D78-85F7-18FB63F7EDAE}"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537705750"/>
      </p:ext>
    </p:extLst>
  </p:cSld>
  <p:clrMapOvr>
    <a:overrideClrMapping bg1="lt1" tx1="dk1" bg2="lt2" tx2="dk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521643" y="5443402"/>
            <a:ext cx="95504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304800" y="189968"/>
            <a:ext cx="115824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D27C3EE2-D71D-4F0C-BC03-0A81EBAA6ECA}" type="datetime3">
              <a:rPr lang="en-US" smtClean="0">
                <a:solidFill>
                  <a:prstClr val="white"/>
                </a:solidFill>
              </a:rPr>
              <a:pPr/>
              <a:t>18 June 2017</a:t>
            </a:fld>
            <a:endParaRPr lang="en-US">
              <a:solidFill>
                <a:prstClr val="white"/>
              </a:solidFill>
            </a:endParaRPr>
          </a:p>
        </p:txBody>
      </p:sp>
      <p:sp>
        <p:nvSpPr>
          <p:cNvPr id="6" name="Footer Placeholder 5"/>
          <p:cNvSpPr>
            <a:spLocks noGrp="1"/>
          </p:cNvSpPr>
          <p:nvPr>
            <p:ph type="ftr" sz="quarter" idx="11"/>
          </p:nvPr>
        </p:nvSpPr>
        <p:spPr>
          <a:xfrm>
            <a:off x="5840097" y="6407945"/>
            <a:ext cx="3134241" cy="365125"/>
          </a:xfrm>
        </p:spPr>
        <p:txBody>
          <a:bodyPr/>
          <a:lstStyle>
            <a:lvl1pPr>
              <a:defRPr>
                <a:solidFill>
                  <a:schemeClr val="tx1"/>
                </a:solidFill>
              </a:defRPr>
            </a:lvl1pPr>
            <a:extLst/>
          </a:lstStyle>
          <a:p>
            <a:r>
              <a:rPr lang="en-US" smtClean="0">
                <a:solidFill>
                  <a:prstClr val="white"/>
                </a:solidFill>
              </a:rPr>
              <a:t>Writing</a:t>
            </a:r>
            <a:endParaRPr lang="en-US">
              <a:solidFill>
                <a:prstClr val="white"/>
              </a:solidFill>
            </a:endParaRP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F1894868-2750-4D78-85F7-18FB63F7EDAE}" type="slidenum">
              <a:rPr lang="en-US" smtClean="0">
                <a:solidFill>
                  <a:prstClr val="white"/>
                </a:solidFill>
              </a:rPr>
              <a:pPr/>
              <a:t>‹#›</a:t>
            </a:fld>
            <a:endParaRPr lang="en-US">
              <a:solidFill>
                <a:prstClr val="white"/>
              </a:solidFill>
            </a:endParaRPr>
          </a:p>
        </p:txBody>
      </p:sp>
      <p:sp>
        <p:nvSpPr>
          <p:cNvPr id="2" name="Title 1"/>
          <p:cNvSpPr>
            <a:spLocks noGrp="1"/>
          </p:cNvSpPr>
          <p:nvPr>
            <p:ph type="title"/>
          </p:nvPr>
        </p:nvSpPr>
        <p:spPr>
          <a:xfrm>
            <a:off x="304800" y="4865122"/>
            <a:ext cx="10767243"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955249" y="5001994"/>
            <a:ext cx="5069337"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9" name="Freeform 8"/>
          <p:cNvSpPr>
            <a:spLocks/>
          </p:cNvSpPr>
          <p:nvPr/>
        </p:nvSpPr>
        <p:spPr bwMode="auto">
          <a:xfrm>
            <a:off x="-71414" y="5785023"/>
            <a:ext cx="506933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0" name="Right Triangle 9"/>
          <p:cNvSpPr>
            <a:spLocks/>
          </p:cNvSpPr>
          <p:nvPr/>
        </p:nvSpPr>
        <p:spPr bwMode="auto">
          <a:xfrm>
            <a:off x="-8056" y="5791253"/>
            <a:ext cx="4536419"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a:endParaRPr lang="en-US">
              <a:solidFill>
                <a:prstClr val="white"/>
              </a:solidFill>
            </a:endParaRPr>
          </a:p>
        </p:txBody>
      </p:sp>
      <p:cxnSp>
        <p:nvCxnSpPr>
          <p:cNvPr id="11" name="Straight Connector 10"/>
          <p:cNvCxnSpPr/>
          <p:nvPr/>
        </p:nvCxnSpPr>
        <p:spPr>
          <a:xfrm>
            <a:off x="-12316" y="5787739"/>
            <a:ext cx="454067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11552149" y="4988440"/>
            <a:ext cx="24384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endParaRPr lang="en-US">
              <a:solidFill>
                <a:prstClr val="white"/>
              </a:solidFill>
            </a:endParaRPr>
          </a:p>
        </p:txBody>
      </p:sp>
      <p:sp>
        <p:nvSpPr>
          <p:cNvPr id="13" name="Chevron 12"/>
          <p:cNvSpPr/>
          <p:nvPr/>
        </p:nvSpPr>
        <p:spPr>
          <a:xfrm>
            <a:off x="11303595" y="4988440"/>
            <a:ext cx="24384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endParaRPr lang="en-US">
              <a:solidFill>
                <a:prstClr val="white"/>
              </a:solidFill>
            </a:endParaRPr>
          </a:p>
        </p:txBody>
      </p:sp>
    </p:spTree>
    <p:extLst>
      <p:ext uri="{BB962C8B-B14F-4D97-AF65-F5344CB8AC3E}">
        <p14:creationId xmlns:p14="http://schemas.microsoft.com/office/powerpoint/2010/main" val="4137473844"/>
      </p:ext>
    </p:extLst>
  </p:cSld>
  <p:clrMapOvr>
    <a:overrideClrMapping bg1="dk1" tx1="lt1" bg2="dk2" tx2="lt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1481330"/>
            <a:ext cx="10972800" cy="4386071"/>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8FB54DE-5331-4D99-8339-9BF6A37735D3}" type="datetime3">
              <a:rPr lang="en-US" smtClean="0">
                <a:solidFill>
                  <a:prstClr val="black"/>
                </a:solidFill>
              </a:rPr>
              <a:pPr/>
              <a:t>18 June 2017</a:t>
            </a:fld>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Writing</a:t>
            </a:r>
            <a:endParaRPr lang="en-US">
              <a:solidFill>
                <a:prstClr val="black"/>
              </a:solidFill>
            </a:endParaRPr>
          </a:p>
        </p:txBody>
      </p:sp>
      <p:sp>
        <p:nvSpPr>
          <p:cNvPr id="6" name="Slide Number Placeholder 5"/>
          <p:cNvSpPr>
            <a:spLocks noGrp="1"/>
          </p:cNvSpPr>
          <p:nvPr>
            <p:ph type="sldNum" sz="quarter" idx="12"/>
          </p:nvPr>
        </p:nvSpPr>
        <p:spPr/>
        <p:txBody>
          <a:bodyPr/>
          <a:lstStyle/>
          <a:p>
            <a:fld id="{F1894868-2750-4D78-85F7-18FB63F7EDAE}"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73343694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25351" y="274641"/>
            <a:ext cx="2369960" cy="5592761"/>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41"/>
            <a:ext cx="8432800" cy="559276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FA0EFC4-E9D0-405D-8485-2FDAD8008DF3}" type="datetime3">
              <a:rPr lang="en-US" smtClean="0">
                <a:solidFill>
                  <a:prstClr val="black"/>
                </a:solidFill>
              </a:rPr>
              <a:pPr/>
              <a:t>18 June 2017</a:t>
            </a:fld>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Writing</a:t>
            </a:r>
            <a:endParaRPr lang="en-US">
              <a:solidFill>
                <a:prstClr val="black"/>
              </a:solidFill>
            </a:endParaRPr>
          </a:p>
        </p:txBody>
      </p:sp>
      <p:sp>
        <p:nvSpPr>
          <p:cNvPr id="6" name="Slide Number Placeholder 5"/>
          <p:cNvSpPr>
            <a:spLocks noGrp="1"/>
          </p:cNvSpPr>
          <p:nvPr>
            <p:ph type="sldNum" sz="quarter" idx="12"/>
          </p:nvPr>
        </p:nvSpPr>
        <p:spPr/>
        <p:txBody>
          <a:bodyPr/>
          <a:lstStyle/>
          <a:p>
            <a:fld id="{F1894868-2750-4D78-85F7-18FB63F7EDAE}"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7317943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593851" y="1600200"/>
            <a:ext cx="481584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563360" y="1600200"/>
            <a:ext cx="4815840" cy="4572000"/>
          </a:xfrm>
        </p:spPr>
        <p:txBody>
          <a:bodyPr/>
          <a:lstStyle>
            <a:lvl1pPr>
              <a:defRPr sz="2800"/>
            </a:lvl1pPr>
            <a:lvl2pPr>
              <a:defRPr sz="2400"/>
            </a:lvl2pPr>
            <a:lvl3pPr>
              <a:defRPr sz="2000"/>
            </a:lvl3pPr>
            <a:lvl4pPr>
              <a:defRPr sz="1800"/>
            </a:lvl4pPr>
            <a:lvl5pPr>
              <a:defRPr sz="1800"/>
            </a:lvl5pPr>
            <a:lvl6pPr>
              <a:defRPr sz="1800" baseline="0"/>
            </a:lvl6pPr>
            <a:lvl7pPr>
              <a:defRPr sz="1800" baseline="0"/>
            </a:lvl7pPr>
            <a:lvl8pPr>
              <a:defRPr sz="1800" baseline="0"/>
            </a:lvl8pPr>
            <a:lvl9pPr>
              <a:defRPr sz="1800"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pPr>
              <a:defRPr/>
            </a:pPr>
            <a:fld id="{AF03C333-E292-43D8-BD1F-C9832D76FF23}" type="datetime3">
              <a:rPr lang="en-US" smtClean="0"/>
              <a:t>18 June 2017</a:t>
            </a:fld>
            <a:endParaRPr lang="en-US"/>
          </a:p>
        </p:txBody>
      </p:sp>
      <p:sp>
        <p:nvSpPr>
          <p:cNvPr id="6" name="Footer Placeholder 5"/>
          <p:cNvSpPr>
            <a:spLocks noGrp="1"/>
          </p:cNvSpPr>
          <p:nvPr>
            <p:ph type="ftr" sz="quarter" idx="11"/>
          </p:nvPr>
        </p:nvSpPr>
        <p:spPr/>
        <p:txBody>
          <a:bodyPr/>
          <a:lstStyle/>
          <a:p>
            <a:pPr>
              <a:defRPr/>
            </a:pPr>
            <a:r>
              <a:rPr lang="en-US" smtClean="0"/>
              <a:t>Listening</a:t>
            </a:r>
            <a:endParaRPr lang="en-US"/>
          </a:p>
        </p:txBody>
      </p:sp>
      <p:sp>
        <p:nvSpPr>
          <p:cNvPr id="7" name="Slide Number Placeholder 6"/>
          <p:cNvSpPr>
            <a:spLocks noGrp="1"/>
          </p:cNvSpPr>
          <p:nvPr>
            <p:ph type="sldNum" sz="quarter" idx="12"/>
          </p:nvPr>
        </p:nvSpPr>
        <p:spPr/>
        <p:txBody>
          <a:bodyPr/>
          <a:lstStyle/>
          <a:p>
            <a:pPr>
              <a:defRPr/>
            </a:pPr>
            <a:fld id="{2F9966BF-BD71-4777-8B52-0CEB6FEBC6E3}" type="slidenum">
              <a:rPr lang="en-US" altLang="en-US" smtClean="0"/>
              <a:pPr>
                <a:defRPr/>
              </a:pPr>
              <a:t>‹#›</a:t>
            </a:fld>
            <a:endParaRPr lang="en-US" altLang="en-US"/>
          </a:p>
        </p:txBody>
      </p:sp>
    </p:spTree>
    <p:extLst>
      <p:ext uri="{BB962C8B-B14F-4D97-AF65-F5344CB8AC3E}">
        <p14:creationId xmlns:p14="http://schemas.microsoft.com/office/powerpoint/2010/main" val="32045181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593851" y="1499616"/>
            <a:ext cx="4820143" cy="938784"/>
          </a:xfrm>
        </p:spPr>
        <p:txBody>
          <a:bodyPr anchor="b">
            <a:noAutofit/>
          </a:bodyPr>
          <a:lstStyle>
            <a:lvl1pPr marL="0" indent="0">
              <a:spcBef>
                <a:spcPts val="0"/>
              </a:spcBef>
              <a:buNone/>
              <a:defRPr sz="2400" b="0"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593851" y="2514707"/>
            <a:ext cx="4815840" cy="3657493"/>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baseline="0"/>
            </a:lvl8pPr>
            <a:lvl9pPr>
              <a:defRPr sz="1600"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6559057" y="1499616"/>
            <a:ext cx="4820143" cy="938784"/>
          </a:xfrm>
        </p:spPr>
        <p:txBody>
          <a:bodyPr anchor="b">
            <a:noAutofit/>
          </a:bodyPr>
          <a:lstStyle>
            <a:lvl1pPr marL="0" indent="0">
              <a:spcBef>
                <a:spcPts val="0"/>
              </a:spcBef>
              <a:buNone/>
              <a:defRPr sz="2400" b="0"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559057" y="2514600"/>
            <a:ext cx="4820143" cy="3655568"/>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pPr>
              <a:defRPr/>
            </a:pPr>
            <a:fld id="{175BB679-42D5-4AC4-A9C9-DD1ECE611E17}" type="datetime3">
              <a:rPr lang="en-US" smtClean="0"/>
              <a:t>18 June 2017</a:t>
            </a:fld>
            <a:endParaRPr lang="en-US"/>
          </a:p>
        </p:txBody>
      </p:sp>
      <p:sp>
        <p:nvSpPr>
          <p:cNvPr id="8" name="Footer Placeholder 7"/>
          <p:cNvSpPr>
            <a:spLocks noGrp="1"/>
          </p:cNvSpPr>
          <p:nvPr>
            <p:ph type="ftr" sz="quarter" idx="11"/>
          </p:nvPr>
        </p:nvSpPr>
        <p:spPr/>
        <p:txBody>
          <a:bodyPr/>
          <a:lstStyle/>
          <a:p>
            <a:pPr>
              <a:defRPr/>
            </a:pPr>
            <a:r>
              <a:rPr lang="en-US" smtClean="0"/>
              <a:t>Listening</a:t>
            </a:r>
            <a:endParaRPr lang="en-US"/>
          </a:p>
        </p:txBody>
      </p:sp>
      <p:sp>
        <p:nvSpPr>
          <p:cNvPr id="9" name="Slide Number Placeholder 8"/>
          <p:cNvSpPr>
            <a:spLocks noGrp="1"/>
          </p:cNvSpPr>
          <p:nvPr>
            <p:ph type="sldNum" sz="quarter" idx="12"/>
          </p:nvPr>
        </p:nvSpPr>
        <p:spPr/>
        <p:txBody>
          <a:bodyPr/>
          <a:lstStyle/>
          <a:p>
            <a:pPr>
              <a:defRPr/>
            </a:pPr>
            <a:fld id="{2F9966BF-BD71-4777-8B52-0CEB6FEBC6E3}" type="slidenum">
              <a:rPr lang="en-US" altLang="en-US" smtClean="0"/>
              <a:pPr>
                <a:defRPr/>
              </a:pPr>
              <a:t>‹#›</a:t>
            </a:fld>
            <a:endParaRPr lang="en-US" altLang="en-US"/>
          </a:p>
        </p:txBody>
      </p:sp>
    </p:spTree>
    <p:extLst>
      <p:ext uri="{BB962C8B-B14F-4D97-AF65-F5344CB8AC3E}">
        <p14:creationId xmlns:p14="http://schemas.microsoft.com/office/powerpoint/2010/main" val="13236709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pPr>
              <a:defRPr/>
            </a:pPr>
            <a:fld id="{F4C4E120-1F5B-411F-8C0B-D34EB09A5107}" type="datetime3">
              <a:rPr lang="en-US" smtClean="0"/>
              <a:t>18 June 2017</a:t>
            </a:fld>
            <a:endParaRPr lang="en-US"/>
          </a:p>
        </p:txBody>
      </p:sp>
      <p:sp>
        <p:nvSpPr>
          <p:cNvPr id="4" name="Footer Placeholder 3"/>
          <p:cNvSpPr>
            <a:spLocks noGrp="1"/>
          </p:cNvSpPr>
          <p:nvPr>
            <p:ph type="ftr" sz="quarter" idx="11"/>
          </p:nvPr>
        </p:nvSpPr>
        <p:spPr/>
        <p:txBody>
          <a:bodyPr/>
          <a:lstStyle/>
          <a:p>
            <a:pPr>
              <a:defRPr/>
            </a:pPr>
            <a:r>
              <a:rPr lang="en-US" smtClean="0"/>
              <a:t>Listening</a:t>
            </a:r>
            <a:endParaRPr lang="en-US"/>
          </a:p>
        </p:txBody>
      </p:sp>
      <p:sp>
        <p:nvSpPr>
          <p:cNvPr id="5" name="Slide Number Placeholder 4"/>
          <p:cNvSpPr>
            <a:spLocks noGrp="1"/>
          </p:cNvSpPr>
          <p:nvPr>
            <p:ph type="sldNum" sz="quarter" idx="12"/>
          </p:nvPr>
        </p:nvSpPr>
        <p:spPr/>
        <p:txBody>
          <a:bodyPr/>
          <a:lstStyle/>
          <a:p>
            <a:pPr>
              <a:defRPr/>
            </a:pPr>
            <a:fld id="{2F9966BF-BD71-4777-8B52-0CEB6FEBC6E3}" type="slidenum">
              <a:rPr lang="en-US" altLang="en-US" smtClean="0"/>
              <a:pPr>
                <a:defRPr/>
              </a:pPr>
              <a:t>‹#›</a:t>
            </a:fld>
            <a:endParaRPr lang="en-US" altLang="en-US"/>
          </a:p>
        </p:txBody>
      </p:sp>
    </p:spTree>
    <p:extLst>
      <p:ext uri="{BB962C8B-B14F-4D97-AF65-F5344CB8AC3E}">
        <p14:creationId xmlns:p14="http://schemas.microsoft.com/office/powerpoint/2010/main" val="34746376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626403" y="0"/>
            <a:ext cx="3048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6" name="Rectangle 5"/>
          <p:cNvSpPr/>
          <p:nvPr/>
        </p:nvSpPr>
        <p:spPr>
          <a:xfrm>
            <a:off x="0" y="0"/>
            <a:ext cx="6096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cxnSp>
        <p:nvCxnSpPr>
          <p:cNvPr id="7" name="Straight Connector 6"/>
          <p:cNvCxnSpPr/>
          <p:nvPr/>
        </p:nvCxnSpPr>
        <p:spPr bwMode="white">
          <a:xfrm>
            <a:off x="617304"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10972800" y="0"/>
            <a:ext cx="922861" cy="6858000"/>
          </a:xfrm>
          <a:prstGeom prst="rect">
            <a:avLst/>
          </a:prstGeom>
          <a:solidFill>
            <a:schemeClr val="accent1">
              <a:lumMod val="75000"/>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9" name="Rectangle 8"/>
          <p:cNvSpPr/>
          <p:nvPr/>
        </p:nvSpPr>
        <p:spPr>
          <a:xfrm>
            <a:off x="11895662" y="0"/>
            <a:ext cx="3048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2" name="Date Placeholder 1"/>
          <p:cNvSpPr>
            <a:spLocks noGrp="1"/>
          </p:cNvSpPr>
          <p:nvPr>
            <p:ph type="dt" sz="half" idx="10"/>
          </p:nvPr>
        </p:nvSpPr>
        <p:spPr/>
        <p:txBody>
          <a:bodyPr/>
          <a:lstStyle/>
          <a:p>
            <a:pPr>
              <a:defRPr/>
            </a:pPr>
            <a:fld id="{E09D616F-357B-4057-A51C-7F0563BDF87A}" type="datetime3">
              <a:rPr lang="en-US" smtClean="0"/>
              <a:t>18 June 2017</a:t>
            </a:fld>
            <a:endParaRPr lang="en-US"/>
          </a:p>
        </p:txBody>
      </p:sp>
      <p:sp>
        <p:nvSpPr>
          <p:cNvPr id="3" name="Footer Placeholder 2"/>
          <p:cNvSpPr>
            <a:spLocks noGrp="1"/>
          </p:cNvSpPr>
          <p:nvPr>
            <p:ph type="ftr" sz="quarter" idx="11"/>
          </p:nvPr>
        </p:nvSpPr>
        <p:spPr/>
        <p:txBody>
          <a:bodyPr/>
          <a:lstStyle/>
          <a:p>
            <a:pPr>
              <a:defRPr/>
            </a:pPr>
            <a:r>
              <a:rPr lang="en-US" smtClean="0"/>
              <a:t>Listening</a:t>
            </a:r>
            <a:endParaRPr lang="en-US"/>
          </a:p>
        </p:txBody>
      </p:sp>
      <p:sp>
        <p:nvSpPr>
          <p:cNvPr id="4" name="Slide Number Placeholder 3"/>
          <p:cNvSpPr>
            <a:spLocks noGrp="1"/>
          </p:cNvSpPr>
          <p:nvPr>
            <p:ph type="sldNum" sz="quarter" idx="12"/>
          </p:nvPr>
        </p:nvSpPr>
        <p:spPr/>
        <p:txBody>
          <a:bodyPr/>
          <a:lstStyle>
            <a:lvl1pPr>
              <a:defRPr>
                <a:solidFill>
                  <a:schemeClr val="bg1"/>
                </a:solidFill>
              </a:defRPr>
            </a:lvl1pPr>
          </a:lstStyle>
          <a:p>
            <a:pPr>
              <a:defRPr/>
            </a:pPr>
            <a:fld id="{2F9966BF-BD71-4777-8B52-0CEB6FEBC6E3}" type="slidenum">
              <a:rPr lang="en-US" altLang="en-US" smtClean="0"/>
              <a:pPr>
                <a:defRPr/>
              </a:pPr>
              <a:t>‹#›</a:t>
            </a:fld>
            <a:endParaRPr lang="en-US" altLang="en-US"/>
          </a:p>
        </p:txBody>
      </p:sp>
    </p:spTree>
    <p:extLst>
      <p:ext uri="{BB962C8B-B14F-4D97-AF65-F5344CB8AC3E}">
        <p14:creationId xmlns:p14="http://schemas.microsoft.com/office/powerpoint/2010/main" val="18807644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621955" y="0"/>
            <a:ext cx="4148797"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9" name="Rectangle 8"/>
          <p:cNvSpPr/>
          <p:nvPr/>
        </p:nvSpPr>
        <p:spPr>
          <a:xfrm>
            <a:off x="0" y="0"/>
            <a:ext cx="6096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cxnSp>
        <p:nvCxnSpPr>
          <p:cNvPr id="10" name="Straight Connector 9"/>
          <p:cNvCxnSpPr/>
          <p:nvPr/>
        </p:nvCxnSpPr>
        <p:spPr bwMode="white">
          <a:xfrm>
            <a:off x="621954"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11887200" y="0"/>
            <a:ext cx="304800"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2" name="Title 1"/>
          <p:cNvSpPr>
            <a:spLocks noGrp="1"/>
          </p:cNvSpPr>
          <p:nvPr>
            <p:ph type="title"/>
          </p:nvPr>
        </p:nvSpPr>
        <p:spPr bwMode="white">
          <a:xfrm>
            <a:off x="1074520" y="381000"/>
            <a:ext cx="3294280" cy="1371600"/>
          </a:xfrm>
        </p:spPr>
        <p:txBody>
          <a:bodyPr anchor="b">
            <a:normAutofit/>
          </a:bodyPr>
          <a:lstStyle>
            <a:lvl1pPr algn="l">
              <a:defRPr sz="2800" b="0" cap="all" baseline="0">
                <a:solidFill>
                  <a:schemeClr val="bg1"/>
                </a:solidFill>
              </a:defRPr>
            </a:lvl1pPr>
          </a:lstStyle>
          <a:p>
            <a:r>
              <a:rPr lang="en-US" smtClean="0"/>
              <a:t>Click to edit Master title style</a:t>
            </a:r>
            <a:endParaRPr/>
          </a:p>
        </p:txBody>
      </p:sp>
      <p:sp>
        <p:nvSpPr>
          <p:cNvPr id="3" name="Content Placeholder 2"/>
          <p:cNvSpPr>
            <a:spLocks noGrp="1"/>
          </p:cNvSpPr>
          <p:nvPr>
            <p:ph idx="1"/>
          </p:nvPr>
        </p:nvSpPr>
        <p:spPr>
          <a:xfrm>
            <a:off x="5181600" y="482600"/>
            <a:ext cx="6197600" cy="5689600"/>
          </a:xfrm>
        </p:spPr>
        <p:txBody>
          <a:bodyPr>
            <a:normAutofit/>
          </a:bodyPr>
          <a:lstStyle>
            <a:lvl1pPr>
              <a:defRPr sz="2800"/>
            </a:lvl1pPr>
            <a:lvl2pPr>
              <a:defRPr sz="2400"/>
            </a:lvl2pPr>
            <a:lvl3pPr>
              <a:defRPr sz="2000"/>
            </a:lvl3pPr>
            <a:lvl4pPr>
              <a:defRPr sz="1800"/>
            </a:lvl4pPr>
            <a:lvl5pPr>
              <a:defRPr sz="1800"/>
            </a:lvl5pPr>
            <a:lvl6pPr>
              <a:defRPr sz="1800"/>
            </a:lvl6pPr>
            <a:lvl7pPr>
              <a:defRPr sz="1800"/>
            </a:lvl7pPr>
            <a:lvl8pPr>
              <a:defRPr sz="1800" baseline="0"/>
            </a:lvl8pPr>
            <a:lvl9pPr>
              <a:defRPr sz="1800"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bwMode="white">
          <a:xfrm>
            <a:off x="1074520" y="1828800"/>
            <a:ext cx="3294280" cy="4343400"/>
          </a:xfrm>
        </p:spPr>
        <p:txBody>
          <a:bodyPr>
            <a:normAutofit/>
          </a:bodyPr>
          <a:lstStyle>
            <a:lvl1pPr marL="0" indent="0">
              <a:buNone/>
              <a:defRPr sz="20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pPr>
              <a:defRPr/>
            </a:pPr>
            <a:fld id="{1B5F07A2-94D3-452A-A29F-0957BE3AF58E}" type="datetime3">
              <a:rPr lang="en-US" smtClean="0"/>
              <a:t>18 June 2017</a:t>
            </a:fld>
            <a:endParaRPr lang="en-US"/>
          </a:p>
        </p:txBody>
      </p:sp>
      <p:sp>
        <p:nvSpPr>
          <p:cNvPr id="6" name="Footer Placeholder 5"/>
          <p:cNvSpPr>
            <a:spLocks noGrp="1"/>
          </p:cNvSpPr>
          <p:nvPr>
            <p:ph type="ftr" sz="quarter" idx="11"/>
          </p:nvPr>
        </p:nvSpPr>
        <p:spPr/>
        <p:txBody>
          <a:bodyPr/>
          <a:lstStyle/>
          <a:p>
            <a:pPr>
              <a:defRPr/>
            </a:pPr>
            <a:r>
              <a:rPr lang="en-US" smtClean="0"/>
              <a:t>Listening</a:t>
            </a:r>
            <a:endParaRPr lang="en-US"/>
          </a:p>
        </p:txBody>
      </p:sp>
      <p:sp>
        <p:nvSpPr>
          <p:cNvPr id="7" name="Slide Number Placeholder 6"/>
          <p:cNvSpPr>
            <a:spLocks noGrp="1"/>
          </p:cNvSpPr>
          <p:nvPr>
            <p:ph type="sldNum" sz="quarter" idx="12"/>
          </p:nvPr>
        </p:nvSpPr>
        <p:spPr/>
        <p:txBody>
          <a:bodyPr/>
          <a:lstStyle/>
          <a:p>
            <a:pPr>
              <a:defRPr/>
            </a:pPr>
            <a:fld id="{2F9966BF-BD71-4777-8B52-0CEB6FEBC6E3}" type="slidenum">
              <a:rPr lang="en-US" altLang="en-US" smtClean="0"/>
              <a:pPr>
                <a:defRPr/>
              </a:pPr>
              <a:t>‹#›</a:t>
            </a:fld>
            <a:endParaRPr lang="en-US" altLang="en-US"/>
          </a:p>
        </p:txBody>
      </p:sp>
    </p:spTree>
    <p:extLst>
      <p:ext uri="{BB962C8B-B14F-4D97-AF65-F5344CB8AC3E}">
        <p14:creationId xmlns:p14="http://schemas.microsoft.com/office/powerpoint/2010/main" val="12684844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0" y="0"/>
            <a:ext cx="6096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8" name="Rectangle 7"/>
          <p:cNvSpPr/>
          <p:nvPr/>
        </p:nvSpPr>
        <p:spPr>
          <a:xfrm>
            <a:off x="11887200" y="0"/>
            <a:ext cx="304800"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9" name="Rectangle 8"/>
          <p:cNvSpPr/>
          <p:nvPr/>
        </p:nvSpPr>
        <p:spPr>
          <a:xfrm>
            <a:off x="4876800" y="0"/>
            <a:ext cx="7018862" cy="685800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2" name="Title 1"/>
          <p:cNvSpPr>
            <a:spLocks noGrp="1"/>
          </p:cNvSpPr>
          <p:nvPr>
            <p:ph type="title"/>
          </p:nvPr>
        </p:nvSpPr>
        <p:spPr>
          <a:xfrm>
            <a:off x="1074520" y="381000"/>
            <a:ext cx="3294280" cy="1371600"/>
          </a:xfrm>
        </p:spPr>
        <p:txBody>
          <a:bodyPr anchor="b">
            <a:normAutofit/>
          </a:bodyPr>
          <a:lstStyle>
            <a:lvl1pPr algn="l">
              <a:defRPr sz="2800" b="0" cap="all" baseline="0">
                <a:solidFill>
                  <a:schemeClr val="tx1">
                    <a:lumMod val="75000"/>
                  </a:schemeClr>
                </a:solidFill>
              </a:defRPr>
            </a:lvl1pPr>
          </a:lstStyle>
          <a:p>
            <a:r>
              <a:rPr lang="en-US" smtClean="0"/>
              <a:t>Click to edit Master title style</a:t>
            </a:r>
            <a:endParaRPr/>
          </a:p>
        </p:txBody>
      </p:sp>
      <p:sp>
        <p:nvSpPr>
          <p:cNvPr id="3" name="Picture Placeholder 2"/>
          <p:cNvSpPr>
            <a:spLocks noGrp="1"/>
          </p:cNvSpPr>
          <p:nvPr>
            <p:ph type="pic" idx="1"/>
          </p:nvPr>
        </p:nvSpPr>
        <p:spPr bwMode="auto">
          <a:xfrm>
            <a:off x="5181600" y="482600"/>
            <a:ext cx="6197600" cy="5689600"/>
          </a:xfrm>
          <a:ln w="19050">
            <a:solidFill>
              <a:schemeClr val="bg1"/>
            </a:solidFill>
          </a:ln>
        </p:spPr>
        <p:txBody>
          <a:bodyPr>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1074520" y="1828800"/>
            <a:ext cx="3294280" cy="4343400"/>
          </a:xfrm>
        </p:spPr>
        <p:txBody>
          <a:bodyPr>
            <a:normAutofit/>
          </a:bodyPr>
          <a:lstStyle>
            <a:lvl1pPr marL="0" indent="0">
              <a:buNone/>
              <a:defRPr sz="20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pPr>
              <a:defRPr/>
            </a:pPr>
            <a:fld id="{D5B4A8D9-A97A-4650-BD83-9A2250561098}" type="datetime3">
              <a:rPr lang="en-US" smtClean="0"/>
              <a:t>18 June 2017</a:t>
            </a:fld>
            <a:endParaRPr lang="en-US"/>
          </a:p>
        </p:txBody>
      </p:sp>
      <p:sp>
        <p:nvSpPr>
          <p:cNvPr id="6" name="Footer Placeholder 5"/>
          <p:cNvSpPr>
            <a:spLocks noGrp="1"/>
          </p:cNvSpPr>
          <p:nvPr>
            <p:ph type="ftr" sz="quarter" idx="11"/>
          </p:nvPr>
        </p:nvSpPr>
        <p:spPr/>
        <p:txBody>
          <a:bodyPr/>
          <a:lstStyle/>
          <a:p>
            <a:pPr>
              <a:defRPr/>
            </a:pPr>
            <a:r>
              <a:rPr lang="en-US" smtClean="0"/>
              <a:t>Listening</a:t>
            </a:r>
            <a:endParaRPr lang="en-US"/>
          </a:p>
        </p:txBody>
      </p:sp>
      <p:sp>
        <p:nvSpPr>
          <p:cNvPr id="7" name="Slide Number Placeholder 6"/>
          <p:cNvSpPr>
            <a:spLocks noGrp="1"/>
          </p:cNvSpPr>
          <p:nvPr>
            <p:ph type="sldNum" sz="quarter" idx="12"/>
          </p:nvPr>
        </p:nvSpPr>
        <p:spPr/>
        <p:txBody>
          <a:bodyPr/>
          <a:lstStyle/>
          <a:p>
            <a:pPr>
              <a:defRPr/>
            </a:pPr>
            <a:fld id="{2F9966BF-BD71-4777-8B52-0CEB6FEBC6E3}" type="slidenum">
              <a:rPr lang="en-US" altLang="en-US" smtClean="0"/>
              <a:pPr>
                <a:defRPr/>
              </a:pPr>
              <a:t>‹#›</a:t>
            </a:fld>
            <a:endParaRPr lang="en-US" altLang="en-US"/>
          </a:p>
        </p:txBody>
      </p:sp>
      <p:cxnSp>
        <p:nvCxnSpPr>
          <p:cNvPr id="10" name="Straight Connector 9"/>
          <p:cNvCxnSpPr/>
          <p:nvPr/>
        </p:nvCxnSpPr>
        <p:spPr bwMode="white">
          <a:xfrm>
            <a:off x="11882962"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247865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1887200" y="0"/>
            <a:ext cx="3048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8" name="Rectangle 7"/>
          <p:cNvSpPr/>
          <p:nvPr/>
        </p:nvSpPr>
        <p:spPr>
          <a:xfrm>
            <a:off x="617304" y="0"/>
            <a:ext cx="60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9" name="Rectangle 8"/>
          <p:cNvSpPr/>
          <p:nvPr/>
        </p:nvSpPr>
        <p:spPr>
          <a:xfrm>
            <a:off x="0" y="0"/>
            <a:ext cx="609600" cy="6858000"/>
          </a:xfrm>
          <a:prstGeom prst="rect">
            <a:avLst/>
          </a:prstGeom>
          <a:solidFill>
            <a:schemeClr val="accent1">
              <a:lumMod val="7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13" name="Rectangle 12"/>
          <p:cNvSpPr/>
          <p:nvPr/>
        </p:nvSpPr>
        <p:spPr>
          <a:xfrm>
            <a:off x="617304" y="736219"/>
            <a:ext cx="609600"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4" name="Straight Connector 13"/>
          <p:cNvCxnSpPr/>
          <p:nvPr/>
        </p:nvCxnSpPr>
        <p:spPr bwMode="white">
          <a:xfrm>
            <a:off x="617304" y="7362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bwMode="white">
          <a:xfrm>
            <a:off x="617304" y="13458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Pi"/>
          <p:cNvSpPr>
            <a:spLocks/>
          </p:cNvSpPr>
          <p:nvPr/>
        </p:nvSpPr>
        <p:spPr bwMode="white">
          <a:xfrm>
            <a:off x="756292" y="898103"/>
            <a:ext cx="336111" cy="294097"/>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a:p>
        </p:txBody>
      </p:sp>
      <p:cxnSp>
        <p:nvCxnSpPr>
          <p:cNvPr id="16" name="Straight Connector 15"/>
          <p:cNvCxnSpPr/>
          <p:nvPr/>
        </p:nvCxnSpPr>
        <p:spPr bwMode="white">
          <a:xfrm>
            <a:off x="617304"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1593852" y="177801"/>
            <a:ext cx="9785349" cy="1239837"/>
          </a:xfrm>
          <a:prstGeom prst="rect">
            <a:avLst/>
          </a:prstGeom>
        </p:spPr>
        <p:txBody>
          <a:bodyPr vert="horz" lIns="91440" tIns="45720" rIns="91440" bIns="45720" rtlCol="0" anchor="b">
            <a:normAutofit/>
          </a:bodyPr>
          <a:lstStyle/>
          <a:p>
            <a:r>
              <a:rPr lang="en-US" smtClean="0"/>
              <a:t>Click to edit Master title style</a:t>
            </a:r>
            <a:endParaRPr/>
          </a:p>
        </p:txBody>
      </p:sp>
      <p:sp>
        <p:nvSpPr>
          <p:cNvPr id="3" name="Text Placeholder 2"/>
          <p:cNvSpPr>
            <a:spLocks noGrp="1"/>
          </p:cNvSpPr>
          <p:nvPr>
            <p:ph type="body" idx="1"/>
          </p:nvPr>
        </p:nvSpPr>
        <p:spPr>
          <a:xfrm>
            <a:off x="1593852" y="1600200"/>
            <a:ext cx="9785349" cy="45720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5181600" y="6356352"/>
            <a:ext cx="1219201" cy="365125"/>
          </a:xfrm>
          <a:prstGeom prst="rect">
            <a:avLst/>
          </a:prstGeom>
        </p:spPr>
        <p:txBody>
          <a:bodyPr vert="horz" lIns="91440" tIns="45720" rIns="91440" bIns="45720" rtlCol="0" anchor="ctr"/>
          <a:lstStyle>
            <a:lvl1pPr algn="l">
              <a:defRPr sz="1200" cap="all" baseline="0">
                <a:solidFill>
                  <a:schemeClr val="tx1">
                    <a:lumMod val="60000"/>
                    <a:lumOff val="40000"/>
                  </a:schemeClr>
                </a:solidFill>
              </a:defRPr>
            </a:lvl1pPr>
          </a:lstStyle>
          <a:p>
            <a:pPr>
              <a:defRPr/>
            </a:pPr>
            <a:fld id="{EA1837F0-0114-4F9E-8231-DB6011D4573B}" type="datetime3">
              <a:rPr lang="en-US" smtClean="0"/>
              <a:t>18 June 2017</a:t>
            </a:fld>
            <a:endParaRPr lang="en-US"/>
          </a:p>
        </p:txBody>
      </p:sp>
      <p:sp>
        <p:nvSpPr>
          <p:cNvPr id="5" name="Footer Placeholder 4"/>
          <p:cNvSpPr>
            <a:spLocks noGrp="1"/>
          </p:cNvSpPr>
          <p:nvPr>
            <p:ph type="ftr" sz="quarter" idx="3"/>
          </p:nvPr>
        </p:nvSpPr>
        <p:spPr>
          <a:xfrm>
            <a:off x="6597652" y="6356352"/>
            <a:ext cx="3975100" cy="365125"/>
          </a:xfrm>
          <a:prstGeom prst="rect">
            <a:avLst/>
          </a:prstGeom>
        </p:spPr>
        <p:txBody>
          <a:bodyPr vert="horz" lIns="91440" tIns="45720" rIns="91440" bIns="45720" rtlCol="0" anchor="ctr"/>
          <a:lstStyle>
            <a:lvl1pPr algn="ctr">
              <a:defRPr sz="1200" cap="all" baseline="0">
                <a:solidFill>
                  <a:schemeClr val="tx1">
                    <a:lumMod val="60000"/>
                    <a:lumOff val="40000"/>
                  </a:schemeClr>
                </a:solidFill>
              </a:defRPr>
            </a:lvl1pPr>
          </a:lstStyle>
          <a:p>
            <a:pPr>
              <a:defRPr/>
            </a:pPr>
            <a:r>
              <a:rPr lang="en-US" smtClean="0"/>
              <a:t>Listening</a:t>
            </a:r>
            <a:endParaRPr lang="en-US"/>
          </a:p>
        </p:txBody>
      </p:sp>
      <p:sp>
        <p:nvSpPr>
          <p:cNvPr id="6" name="Slide Number Placeholder 5"/>
          <p:cNvSpPr>
            <a:spLocks noGrp="1"/>
          </p:cNvSpPr>
          <p:nvPr>
            <p:ph type="sldNum" sz="quarter" idx="4"/>
          </p:nvPr>
        </p:nvSpPr>
        <p:spPr>
          <a:xfrm>
            <a:off x="10769601" y="6356352"/>
            <a:ext cx="609600" cy="365125"/>
          </a:xfrm>
          <a:prstGeom prst="rect">
            <a:avLst/>
          </a:prstGeom>
        </p:spPr>
        <p:txBody>
          <a:bodyPr vert="horz" lIns="91440" tIns="45720" rIns="91440" bIns="45720" rtlCol="0" anchor="ctr"/>
          <a:lstStyle>
            <a:lvl1pPr algn="r">
              <a:defRPr sz="1200" cap="all" baseline="0">
                <a:solidFill>
                  <a:schemeClr val="tx1">
                    <a:lumMod val="60000"/>
                    <a:lumOff val="40000"/>
                  </a:schemeClr>
                </a:solidFill>
              </a:defRPr>
            </a:lvl1pPr>
          </a:lstStyle>
          <a:p>
            <a:pPr>
              <a:defRPr/>
            </a:pPr>
            <a:fld id="{2F9966BF-BD71-4777-8B52-0CEB6FEBC6E3}" type="slidenum">
              <a:rPr lang="en-US" altLang="en-US" smtClean="0"/>
              <a:pPr>
                <a:defRPr/>
              </a:pPr>
              <a:t>‹#›</a:t>
            </a:fld>
            <a:endParaRPr lang="en-US" altLang="en-US"/>
          </a:p>
        </p:txBody>
      </p:sp>
    </p:spTree>
    <p:extLst>
      <p:ext uri="{BB962C8B-B14F-4D97-AF65-F5344CB8AC3E}">
        <p14:creationId xmlns:p14="http://schemas.microsoft.com/office/powerpoint/2010/main" val="1184960199"/>
      </p:ext>
    </p:extLst>
  </p:cSld>
  <p:clrMap bg1="lt1" tx1="dk1" bg2="lt2" tx2="dk2" accent1="accent1" accent2="accent2" accent3="accent3" accent4="accent4" accent5="accent5" accent6="accent6" hlink="hlink" folHlink="folHlink"/>
  <p:sldLayoutIdLst>
    <p:sldLayoutId id="2147483794" r:id="rId1"/>
    <p:sldLayoutId id="2147483795" r:id="rId2"/>
    <p:sldLayoutId id="2147483796" r:id="rId3"/>
    <p:sldLayoutId id="2147483797" r:id="rId4"/>
    <p:sldLayoutId id="2147483798" r:id="rId5"/>
    <p:sldLayoutId id="2147483799" r:id="rId6"/>
    <p:sldLayoutId id="2147483800" r:id="rId7"/>
    <p:sldLayoutId id="2147483801" r:id="rId8"/>
    <p:sldLayoutId id="2147483802" r:id="rId9"/>
    <p:sldLayoutId id="2147483803" r:id="rId10"/>
    <p:sldLayoutId id="2147483804"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p:txStyles>
    <p:titleStyle>
      <a:lvl1pPr algn="l" defTabSz="914400" rtl="0" eaLnBrk="1" latinLnBrk="0" hangingPunct="1">
        <a:lnSpc>
          <a:spcPct val="90000"/>
        </a:lnSpc>
        <a:spcBef>
          <a:spcPct val="0"/>
        </a:spcBef>
        <a:buNone/>
        <a:defRPr sz="3600" kern="1200">
          <a:solidFill>
            <a:schemeClr val="tx1">
              <a:lumMod val="75000"/>
            </a:schemeClr>
          </a:solidFill>
          <a:latin typeface="+mj-lt"/>
          <a:ea typeface="+mj-ea"/>
          <a:cs typeface="+mj-cs"/>
        </a:defRPr>
      </a:lvl1pPr>
    </p:titleStyle>
    <p:bodyStyle>
      <a:lvl1pPr marL="246888" indent="-246888" algn="l" defTabSz="914400" rtl="0" eaLnBrk="1" latinLnBrk="0" hangingPunct="1">
        <a:lnSpc>
          <a:spcPct val="90000"/>
        </a:lnSpc>
        <a:spcBef>
          <a:spcPts val="1400"/>
        </a:spcBef>
        <a:buFont typeface="Euphemia" pitchFamily="34" charset="0"/>
        <a:buChar char="›"/>
        <a:defRPr sz="2800" kern="1200">
          <a:solidFill>
            <a:schemeClr val="tx1"/>
          </a:solidFill>
          <a:latin typeface="+mn-lt"/>
          <a:ea typeface="+mn-ea"/>
          <a:cs typeface="+mn-cs"/>
        </a:defRPr>
      </a:lvl1pPr>
      <a:lvl2pPr marL="612648" indent="-246888" algn="l" defTabSz="914400" rtl="0" eaLnBrk="1" latinLnBrk="0" hangingPunct="1">
        <a:lnSpc>
          <a:spcPct val="90000"/>
        </a:lnSpc>
        <a:spcBef>
          <a:spcPts val="600"/>
        </a:spcBef>
        <a:buFont typeface="Euphemia" pitchFamily="34" charset="0"/>
        <a:buChar char="–"/>
        <a:defRPr sz="2400" kern="1200">
          <a:solidFill>
            <a:schemeClr val="tx1"/>
          </a:solidFill>
          <a:latin typeface="+mn-lt"/>
          <a:ea typeface="+mn-ea"/>
          <a:cs typeface="+mn-cs"/>
        </a:defRPr>
      </a:lvl2pPr>
      <a:lvl3pPr marL="978408" indent="-246888" algn="l" defTabSz="914400" rtl="0" eaLnBrk="1" latinLnBrk="0" hangingPunct="1">
        <a:lnSpc>
          <a:spcPct val="90000"/>
        </a:lnSpc>
        <a:spcBef>
          <a:spcPts val="600"/>
        </a:spcBef>
        <a:buFont typeface="Euphemia" pitchFamily="34" charset="0"/>
        <a:buChar char="›"/>
        <a:defRPr sz="2000" kern="1200">
          <a:solidFill>
            <a:schemeClr val="tx1"/>
          </a:solidFill>
          <a:latin typeface="+mn-lt"/>
          <a:ea typeface="+mn-ea"/>
          <a:cs typeface="+mn-cs"/>
        </a:defRPr>
      </a:lvl3pPr>
      <a:lvl4pPr marL="1344168" indent="-246888" algn="l" defTabSz="914400" rtl="0" eaLnBrk="1" latinLnBrk="0" hangingPunct="1">
        <a:lnSpc>
          <a:spcPct val="90000"/>
        </a:lnSpc>
        <a:spcBef>
          <a:spcPts val="600"/>
        </a:spcBef>
        <a:buFont typeface="Arial" pitchFamily="34" charset="0"/>
        <a:buChar char="–"/>
        <a:defRPr sz="1800" kern="1200">
          <a:solidFill>
            <a:schemeClr val="tx1"/>
          </a:solidFill>
          <a:latin typeface="+mn-lt"/>
          <a:ea typeface="+mn-ea"/>
          <a:cs typeface="+mn-cs"/>
        </a:defRPr>
      </a:lvl4pPr>
      <a:lvl5pPr marL="170992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5pPr>
      <a:lvl6pPr marL="207568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6pPr>
      <a:lvl7pPr marL="244144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7pPr>
      <a:lvl8pPr marL="2807208" indent="-246888" algn="l" defTabSz="914400" rtl="0" eaLnBrk="1" latinLnBrk="0" hangingPunct="1">
        <a:lnSpc>
          <a:spcPct val="90000"/>
        </a:lnSpc>
        <a:spcBef>
          <a:spcPts val="600"/>
        </a:spcBef>
        <a:buFont typeface="Euphemia" pitchFamily="34" charset="0"/>
        <a:buChar char="–"/>
        <a:defRPr sz="1800" kern="1200" baseline="0">
          <a:solidFill>
            <a:schemeClr val="tx1"/>
          </a:solidFill>
          <a:latin typeface="+mn-lt"/>
          <a:ea typeface="+mn-ea"/>
          <a:cs typeface="+mn-cs"/>
        </a:defRPr>
      </a:lvl8pPr>
      <a:lvl9pPr marL="3172968" indent="-246888" algn="l" defTabSz="914400" rtl="0" eaLnBrk="1" latinLnBrk="0" hangingPunct="1">
        <a:lnSpc>
          <a:spcPct val="90000"/>
        </a:lnSpc>
        <a:spcBef>
          <a:spcPts val="600"/>
        </a:spcBef>
        <a:buFont typeface="Euphemia" pitchFamily="34" charset="0"/>
        <a:buChar char="›"/>
        <a:defRPr sz="18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orient="horz" pos="2160">
          <p15:clr>
            <a:srgbClr val="F26B43"/>
          </p15:clr>
        </p15:guide>
        <p15:guide id="2" pos="3839">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1887200" y="0"/>
            <a:ext cx="3048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8" name="Rectangle 7"/>
          <p:cNvSpPr/>
          <p:nvPr/>
        </p:nvSpPr>
        <p:spPr>
          <a:xfrm>
            <a:off x="617304" y="0"/>
            <a:ext cx="60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9" name="Rectangle 8"/>
          <p:cNvSpPr/>
          <p:nvPr/>
        </p:nvSpPr>
        <p:spPr>
          <a:xfrm>
            <a:off x="0" y="0"/>
            <a:ext cx="609600" cy="6858000"/>
          </a:xfrm>
          <a:prstGeom prst="rect">
            <a:avLst/>
          </a:prstGeom>
          <a:solidFill>
            <a:schemeClr val="accent1">
              <a:lumMod val="7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13" name="Rectangle 12"/>
          <p:cNvSpPr/>
          <p:nvPr/>
        </p:nvSpPr>
        <p:spPr>
          <a:xfrm>
            <a:off x="617304" y="736219"/>
            <a:ext cx="609600"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a:solidFill>
                <a:srgbClr val="FFFFFF"/>
              </a:solidFill>
            </a:endParaRPr>
          </a:p>
        </p:txBody>
      </p:sp>
      <p:cxnSp>
        <p:nvCxnSpPr>
          <p:cNvPr id="14" name="Straight Connector 13"/>
          <p:cNvCxnSpPr/>
          <p:nvPr/>
        </p:nvCxnSpPr>
        <p:spPr bwMode="white">
          <a:xfrm>
            <a:off x="617304" y="7362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bwMode="white">
          <a:xfrm>
            <a:off x="617304" y="13458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Pi"/>
          <p:cNvSpPr>
            <a:spLocks/>
          </p:cNvSpPr>
          <p:nvPr/>
        </p:nvSpPr>
        <p:spPr bwMode="white">
          <a:xfrm>
            <a:off x="756295" y="898103"/>
            <a:ext cx="336111" cy="294097"/>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a:solidFill>
                <a:srgbClr val="465562"/>
              </a:solidFill>
              <a:latin typeface="Arial" charset="0"/>
            </a:endParaRPr>
          </a:p>
        </p:txBody>
      </p:sp>
      <p:cxnSp>
        <p:nvCxnSpPr>
          <p:cNvPr id="16" name="Straight Connector 15"/>
          <p:cNvCxnSpPr/>
          <p:nvPr/>
        </p:nvCxnSpPr>
        <p:spPr bwMode="white">
          <a:xfrm>
            <a:off x="617304"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1593852" y="177805"/>
            <a:ext cx="9785349" cy="1239837"/>
          </a:xfrm>
          <a:prstGeom prst="rect">
            <a:avLst/>
          </a:prstGeom>
        </p:spPr>
        <p:txBody>
          <a:bodyPr vert="horz" lIns="91440" tIns="45720" rIns="91440" bIns="45720" rtlCol="0" anchor="b">
            <a:normAutofit/>
          </a:bodyPr>
          <a:lstStyle/>
          <a:p>
            <a:r>
              <a:rPr lang="en-US" smtClean="0"/>
              <a:t>Click to edit Master title style</a:t>
            </a:r>
            <a:endParaRPr/>
          </a:p>
        </p:txBody>
      </p:sp>
      <p:sp>
        <p:nvSpPr>
          <p:cNvPr id="3" name="Text Placeholder 2"/>
          <p:cNvSpPr>
            <a:spLocks noGrp="1"/>
          </p:cNvSpPr>
          <p:nvPr>
            <p:ph type="body" idx="1"/>
          </p:nvPr>
        </p:nvSpPr>
        <p:spPr>
          <a:xfrm>
            <a:off x="1593852" y="1600200"/>
            <a:ext cx="9785349" cy="45720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5181602" y="6356356"/>
            <a:ext cx="1219201" cy="365125"/>
          </a:xfrm>
          <a:prstGeom prst="rect">
            <a:avLst/>
          </a:prstGeom>
        </p:spPr>
        <p:txBody>
          <a:bodyPr vert="horz" lIns="91440" tIns="45720" rIns="91440" bIns="45720" rtlCol="0" anchor="ctr"/>
          <a:lstStyle>
            <a:lvl1pPr algn="l">
              <a:defRPr sz="1200" cap="all" baseline="0">
                <a:solidFill>
                  <a:schemeClr val="tx1">
                    <a:lumMod val="60000"/>
                    <a:lumOff val="40000"/>
                  </a:schemeClr>
                </a:solidFill>
              </a:defRPr>
            </a:lvl1pPr>
          </a:lstStyle>
          <a:p>
            <a:pPr fontAlgn="base">
              <a:spcBef>
                <a:spcPct val="0"/>
              </a:spcBef>
              <a:spcAft>
                <a:spcPct val="0"/>
              </a:spcAft>
            </a:pPr>
            <a:fld id="{EE937FE0-4503-4FD8-B40D-0DFD288BB46F}" type="datetime3">
              <a:rPr lang="en-US" smtClean="0">
                <a:solidFill>
                  <a:prstClr val="black">
                    <a:tint val="75000"/>
                  </a:prstClr>
                </a:solidFill>
                <a:latin typeface="Arial" charset="0"/>
              </a:rPr>
              <a:pPr fontAlgn="base">
                <a:spcBef>
                  <a:spcPct val="0"/>
                </a:spcBef>
                <a:spcAft>
                  <a:spcPct val="0"/>
                </a:spcAft>
              </a:pPr>
              <a:t>18 June 2017</a:t>
            </a:fld>
            <a:endParaRPr lang="ar-KW">
              <a:solidFill>
                <a:prstClr val="black">
                  <a:tint val="75000"/>
                </a:prstClr>
              </a:solidFill>
              <a:latin typeface="Arial" charset="0"/>
            </a:endParaRPr>
          </a:p>
        </p:txBody>
      </p:sp>
      <p:sp>
        <p:nvSpPr>
          <p:cNvPr id="5" name="Footer Placeholder 4"/>
          <p:cNvSpPr>
            <a:spLocks noGrp="1"/>
          </p:cNvSpPr>
          <p:nvPr>
            <p:ph type="ftr" sz="quarter" idx="3"/>
          </p:nvPr>
        </p:nvSpPr>
        <p:spPr>
          <a:xfrm>
            <a:off x="6597654" y="6356356"/>
            <a:ext cx="3975100" cy="365125"/>
          </a:xfrm>
          <a:prstGeom prst="rect">
            <a:avLst/>
          </a:prstGeom>
        </p:spPr>
        <p:txBody>
          <a:bodyPr vert="horz" lIns="91440" tIns="45720" rIns="91440" bIns="45720" rtlCol="0" anchor="ctr"/>
          <a:lstStyle>
            <a:lvl1pPr algn="ctr">
              <a:defRPr sz="1200" cap="all" baseline="0">
                <a:solidFill>
                  <a:schemeClr val="tx1">
                    <a:lumMod val="60000"/>
                    <a:lumOff val="40000"/>
                  </a:schemeClr>
                </a:solidFill>
              </a:defRPr>
            </a:lvl1pPr>
          </a:lstStyle>
          <a:p>
            <a:pPr fontAlgn="base">
              <a:spcBef>
                <a:spcPct val="0"/>
              </a:spcBef>
              <a:spcAft>
                <a:spcPct val="0"/>
              </a:spcAft>
            </a:pPr>
            <a:r>
              <a:rPr lang="en-US" smtClean="0">
                <a:solidFill>
                  <a:prstClr val="black">
                    <a:tint val="75000"/>
                  </a:prstClr>
                </a:solidFill>
                <a:latin typeface="Arial" charset="0"/>
              </a:rPr>
              <a:t>Day 1</a:t>
            </a:r>
            <a:endParaRPr lang="ar-KW">
              <a:solidFill>
                <a:prstClr val="black">
                  <a:tint val="75000"/>
                </a:prstClr>
              </a:solidFill>
              <a:latin typeface="Arial" charset="0"/>
            </a:endParaRPr>
          </a:p>
        </p:txBody>
      </p:sp>
      <p:sp>
        <p:nvSpPr>
          <p:cNvPr id="6" name="Slide Number Placeholder 5"/>
          <p:cNvSpPr>
            <a:spLocks noGrp="1"/>
          </p:cNvSpPr>
          <p:nvPr>
            <p:ph type="sldNum" sz="quarter" idx="4"/>
          </p:nvPr>
        </p:nvSpPr>
        <p:spPr>
          <a:xfrm>
            <a:off x="10769601" y="6356356"/>
            <a:ext cx="609600" cy="365125"/>
          </a:xfrm>
          <a:prstGeom prst="rect">
            <a:avLst/>
          </a:prstGeom>
        </p:spPr>
        <p:txBody>
          <a:bodyPr vert="horz" lIns="91440" tIns="45720" rIns="91440" bIns="45720" rtlCol="0" anchor="ctr"/>
          <a:lstStyle>
            <a:lvl1pPr algn="r">
              <a:defRPr sz="1200" cap="all" baseline="0">
                <a:solidFill>
                  <a:schemeClr val="tx1">
                    <a:lumMod val="60000"/>
                    <a:lumOff val="40000"/>
                  </a:schemeClr>
                </a:solidFill>
              </a:defRPr>
            </a:lvl1pPr>
          </a:lstStyle>
          <a:p>
            <a:pPr fontAlgn="base">
              <a:spcBef>
                <a:spcPct val="0"/>
              </a:spcBef>
              <a:spcAft>
                <a:spcPct val="0"/>
              </a:spcAft>
            </a:pPr>
            <a:fld id="{E9D749EC-76B4-4995-8DE1-777C754C916B}" type="slidenum">
              <a:rPr lang="ar-KW" smtClean="0">
                <a:solidFill>
                  <a:prstClr val="black">
                    <a:tint val="75000"/>
                  </a:prstClr>
                </a:solidFill>
                <a:latin typeface="Arial" charset="0"/>
              </a:rPr>
              <a:pPr fontAlgn="base">
                <a:spcBef>
                  <a:spcPct val="0"/>
                </a:spcBef>
                <a:spcAft>
                  <a:spcPct val="0"/>
                </a:spcAft>
              </a:pPr>
              <a:t>‹#›</a:t>
            </a:fld>
            <a:endParaRPr lang="ar-KW">
              <a:solidFill>
                <a:prstClr val="black">
                  <a:tint val="75000"/>
                </a:prstClr>
              </a:solidFill>
              <a:latin typeface="Arial" charset="0"/>
            </a:endParaRPr>
          </a:p>
        </p:txBody>
      </p:sp>
    </p:spTree>
    <p:extLst>
      <p:ext uri="{BB962C8B-B14F-4D97-AF65-F5344CB8AC3E}">
        <p14:creationId xmlns:p14="http://schemas.microsoft.com/office/powerpoint/2010/main" val="301312124"/>
      </p:ext>
    </p:extLst>
  </p:cSld>
  <p:clrMap bg1="lt1" tx1="dk1" bg2="lt2" tx2="dk2" accent1="accent1" accent2="accent2" accent3="accent3" accent4="accent4" accent5="accent5" accent6="accent6" hlink="hlink" folHlink="folHlink"/>
  <p:sldLayoutIdLst>
    <p:sldLayoutId id="2147483806" r:id="rId1"/>
    <p:sldLayoutId id="2147483807" r:id="rId2"/>
    <p:sldLayoutId id="2147483808" r:id="rId3"/>
    <p:sldLayoutId id="2147483809" r:id="rId4"/>
    <p:sldLayoutId id="2147483810" r:id="rId5"/>
    <p:sldLayoutId id="2147483811" r:id="rId6"/>
    <p:sldLayoutId id="2147483812" r:id="rId7"/>
    <p:sldLayoutId id="2147483813" r:id="rId8"/>
    <p:sldLayoutId id="2147483814" r:id="rId9"/>
    <p:sldLayoutId id="2147483815" r:id="rId10"/>
    <p:sldLayoutId id="2147483816"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sldNum="0" hdr="0"/>
  <p:txStyles>
    <p:titleStyle>
      <a:lvl1pPr algn="l" defTabSz="914400" rtl="0" eaLnBrk="1" latinLnBrk="0" hangingPunct="1">
        <a:lnSpc>
          <a:spcPct val="90000"/>
        </a:lnSpc>
        <a:spcBef>
          <a:spcPct val="0"/>
        </a:spcBef>
        <a:buNone/>
        <a:defRPr sz="3600" kern="1200">
          <a:solidFill>
            <a:schemeClr val="tx1">
              <a:lumMod val="75000"/>
            </a:schemeClr>
          </a:solidFill>
          <a:latin typeface="+mj-lt"/>
          <a:ea typeface="+mj-ea"/>
          <a:cs typeface="+mj-cs"/>
        </a:defRPr>
      </a:lvl1pPr>
    </p:titleStyle>
    <p:bodyStyle>
      <a:lvl1pPr marL="246888" indent="-246888" algn="l" defTabSz="914400" rtl="0" eaLnBrk="1" latinLnBrk="0" hangingPunct="1">
        <a:lnSpc>
          <a:spcPct val="90000"/>
        </a:lnSpc>
        <a:spcBef>
          <a:spcPts val="1400"/>
        </a:spcBef>
        <a:buFont typeface="Euphemia" pitchFamily="34" charset="0"/>
        <a:buChar char="›"/>
        <a:defRPr sz="2800" kern="1200">
          <a:solidFill>
            <a:schemeClr val="tx1"/>
          </a:solidFill>
          <a:latin typeface="+mn-lt"/>
          <a:ea typeface="+mn-ea"/>
          <a:cs typeface="+mn-cs"/>
        </a:defRPr>
      </a:lvl1pPr>
      <a:lvl2pPr marL="612648" indent="-246888" algn="l" defTabSz="914400" rtl="0" eaLnBrk="1" latinLnBrk="0" hangingPunct="1">
        <a:lnSpc>
          <a:spcPct val="90000"/>
        </a:lnSpc>
        <a:spcBef>
          <a:spcPts val="600"/>
        </a:spcBef>
        <a:buFont typeface="Euphemia" pitchFamily="34" charset="0"/>
        <a:buChar char="–"/>
        <a:defRPr sz="2400" kern="1200">
          <a:solidFill>
            <a:schemeClr val="tx1"/>
          </a:solidFill>
          <a:latin typeface="+mn-lt"/>
          <a:ea typeface="+mn-ea"/>
          <a:cs typeface="+mn-cs"/>
        </a:defRPr>
      </a:lvl2pPr>
      <a:lvl3pPr marL="978408" indent="-246888" algn="l" defTabSz="914400" rtl="0" eaLnBrk="1" latinLnBrk="0" hangingPunct="1">
        <a:lnSpc>
          <a:spcPct val="90000"/>
        </a:lnSpc>
        <a:spcBef>
          <a:spcPts val="600"/>
        </a:spcBef>
        <a:buFont typeface="Euphemia" pitchFamily="34" charset="0"/>
        <a:buChar char="›"/>
        <a:defRPr sz="2000" kern="1200">
          <a:solidFill>
            <a:schemeClr val="tx1"/>
          </a:solidFill>
          <a:latin typeface="+mn-lt"/>
          <a:ea typeface="+mn-ea"/>
          <a:cs typeface="+mn-cs"/>
        </a:defRPr>
      </a:lvl3pPr>
      <a:lvl4pPr marL="1344168" indent="-246888" algn="l" defTabSz="914400" rtl="0" eaLnBrk="1" latinLnBrk="0" hangingPunct="1">
        <a:lnSpc>
          <a:spcPct val="90000"/>
        </a:lnSpc>
        <a:spcBef>
          <a:spcPts val="600"/>
        </a:spcBef>
        <a:buFont typeface="Arial" pitchFamily="34" charset="0"/>
        <a:buChar char="–"/>
        <a:defRPr sz="1800" kern="1200">
          <a:solidFill>
            <a:schemeClr val="tx1"/>
          </a:solidFill>
          <a:latin typeface="+mn-lt"/>
          <a:ea typeface="+mn-ea"/>
          <a:cs typeface="+mn-cs"/>
        </a:defRPr>
      </a:lvl4pPr>
      <a:lvl5pPr marL="170992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5pPr>
      <a:lvl6pPr marL="207568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6pPr>
      <a:lvl7pPr marL="244144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7pPr>
      <a:lvl8pPr marL="2807208" indent="-246888" algn="l" defTabSz="914400" rtl="0" eaLnBrk="1" latinLnBrk="0" hangingPunct="1">
        <a:lnSpc>
          <a:spcPct val="90000"/>
        </a:lnSpc>
        <a:spcBef>
          <a:spcPts val="600"/>
        </a:spcBef>
        <a:buFont typeface="Euphemia" pitchFamily="34" charset="0"/>
        <a:buChar char="–"/>
        <a:defRPr sz="1800" kern="1200" baseline="0">
          <a:solidFill>
            <a:schemeClr val="tx1"/>
          </a:solidFill>
          <a:latin typeface="+mn-lt"/>
          <a:ea typeface="+mn-ea"/>
          <a:cs typeface="+mn-cs"/>
        </a:defRPr>
      </a:lvl8pPr>
      <a:lvl9pPr marL="3172968" indent="-246888" algn="l" defTabSz="914400" rtl="0" eaLnBrk="1" latinLnBrk="0" hangingPunct="1">
        <a:lnSpc>
          <a:spcPct val="90000"/>
        </a:lnSpc>
        <a:spcBef>
          <a:spcPts val="600"/>
        </a:spcBef>
        <a:buFont typeface="Euphemia" pitchFamily="34" charset="0"/>
        <a:buChar char="›"/>
        <a:defRPr sz="18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orient="horz" pos="2160">
          <p15:clr>
            <a:srgbClr val="F26B43"/>
          </p15:clr>
        </p15:guide>
        <p15:guide id="2" pos="3839">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955249" y="5001994"/>
            <a:ext cx="5069337"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2" name="Freeform 11"/>
          <p:cNvSpPr>
            <a:spLocks/>
          </p:cNvSpPr>
          <p:nvPr/>
        </p:nvSpPr>
        <p:spPr bwMode="auto">
          <a:xfrm>
            <a:off x="-71414" y="5785023"/>
            <a:ext cx="506933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4" name="Right Triangle 13"/>
          <p:cNvSpPr>
            <a:spLocks/>
          </p:cNvSpPr>
          <p:nvPr/>
        </p:nvSpPr>
        <p:spPr bwMode="auto">
          <a:xfrm>
            <a:off x="-8056" y="5791253"/>
            <a:ext cx="4536419"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a:endParaRPr lang="en-US">
              <a:solidFill>
                <a:prstClr val="white"/>
              </a:solidFill>
            </a:endParaRPr>
          </a:p>
        </p:txBody>
      </p:sp>
      <p:cxnSp>
        <p:nvCxnSpPr>
          <p:cNvPr id="15" name="Straight Connector 14"/>
          <p:cNvCxnSpPr/>
          <p:nvPr/>
        </p:nvCxnSpPr>
        <p:spPr>
          <a:xfrm>
            <a:off x="-12316" y="5787739"/>
            <a:ext cx="454067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609600" y="274638"/>
            <a:ext cx="109728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609600" y="1481329"/>
            <a:ext cx="10972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8969376" y="6407944"/>
            <a:ext cx="2560320" cy="365760"/>
          </a:xfrm>
          <a:prstGeom prst="rect">
            <a:avLst/>
          </a:prstGeom>
        </p:spPr>
        <p:txBody>
          <a:bodyPr vert="horz" anchor="b"/>
          <a:lstStyle>
            <a:lvl1pPr algn="l" eaLnBrk="1" latinLnBrk="0" hangingPunct="1">
              <a:defRPr kumimoji="0" sz="1000">
                <a:solidFill>
                  <a:schemeClr val="tx1"/>
                </a:solidFill>
              </a:defRPr>
            </a:lvl1pPr>
            <a:extLst/>
          </a:lstStyle>
          <a:p>
            <a:fld id="{8D45C461-4827-469C-ADB7-3E903B0E1866}" type="datetime3">
              <a:rPr lang="en-US" smtClean="0">
                <a:solidFill>
                  <a:prstClr val="black"/>
                </a:solidFill>
              </a:rPr>
              <a:pPr/>
              <a:t>18 June 2017</a:t>
            </a:fld>
            <a:endParaRPr lang="en-US">
              <a:solidFill>
                <a:prstClr val="black"/>
              </a:solidFill>
            </a:endParaRPr>
          </a:p>
        </p:txBody>
      </p:sp>
      <p:sp>
        <p:nvSpPr>
          <p:cNvPr id="22" name="Footer Placeholder 21"/>
          <p:cNvSpPr>
            <a:spLocks noGrp="1"/>
          </p:cNvSpPr>
          <p:nvPr>
            <p:ph type="ftr" sz="quarter" idx="3"/>
          </p:nvPr>
        </p:nvSpPr>
        <p:spPr>
          <a:xfrm>
            <a:off x="5840097" y="6407945"/>
            <a:ext cx="3134241" cy="365125"/>
          </a:xfrm>
          <a:prstGeom prst="rect">
            <a:avLst/>
          </a:prstGeom>
        </p:spPr>
        <p:txBody>
          <a:bodyPr vert="horz" anchor="b"/>
          <a:lstStyle>
            <a:lvl1pPr algn="r" eaLnBrk="1" latinLnBrk="0" hangingPunct="1">
              <a:defRPr kumimoji="0" sz="1000">
                <a:solidFill>
                  <a:schemeClr val="tx1"/>
                </a:solidFill>
              </a:defRPr>
            </a:lvl1pPr>
            <a:extLst/>
          </a:lstStyle>
          <a:p>
            <a:r>
              <a:rPr lang="en-US" smtClean="0">
                <a:solidFill>
                  <a:prstClr val="black"/>
                </a:solidFill>
              </a:rPr>
              <a:t>Writing</a:t>
            </a:r>
            <a:endParaRPr lang="en-US">
              <a:solidFill>
                <a:prstClr val="black"/>
              </a:solidFill>
            </a:endParaRPr>
          </a:p>
        </p:txBody>
      </p:sp>
      <p:sp>
        <p:nvSpPr>
          <p:cNvPr id="18" name="Slide Number Placeholder 17"/>
          <p:cNvSpPr>
            <a:spLocks noGrp="1"/>
          </p:cNvSpPr>
          <p:nvPr>
            <p:ph type="sldNum" sz="quarter" idx="4"/>
          </p:nvPr>
        </p:nvSpPr>
        <p:spPr>
          <a:xfrm>
            <a:off x="11529696" y="6407945"/>
            <a:ext cx="487680" cy="365125"/>
          </a:xfrm>
          <a:prstGeom prst="rect">
            <a:avLst/>
          </a:prstGeom>
        </p:spPr>
        <p:txBody>
          <a:bodyPr vert="horz" anchor="b"/>
          <a:lstStyle>
            <a:lvl1pPr algn="r" eaLnBrk="1" latinLnBrk="0" hangingPunct="1">
              <a:defRPr kumimoji="0" sz="1000" b="0">
                <a:solidFill>
                  <a:schemeClr val="tx1"/>
                </a:solidFill>
              </a:defRPr>
            </a:lvl1pPr>
            <a:extLst/>
          </a:lstStyle>
          <a:p>
            <a:fld id="{F1894868-2750-4D78-85F7-18FB63F7EDAE}"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292578125"/>
      </p:ext>
    </p:extLst>
  </p:cSld>
  <p:clrMap bg1="lt1" tx1="dk1" bg2="lt2" tx2="dk2" accent1="accent1" accent2="accent2" accent3="accent3" accent4="accent4" accent5="accent5" accent6="accent6" hlink="hlink" folHlink="folHlink"/>
  <p:sldLayoutIdLst>
    <p:sldLayoutId id="2147483818" r:id="rId1"/>
    <p:sldLayoutId id="2147483819" r:id="rId2"/>
    <p:sldLayoutId id="2147483820" r:id="rId3"/>
    <p:sldLayoutId id="2147483821" r:id="rId4"/>
    <p:sldLayoutId id="2147483822" r:id="rId5"/>
    <p:sldLayoutId id="2147483823" r:id="rId6"/>
    <p:sldLayoutId id="2147483824" r:id="rId7"/>
    <p:sldLayoutId id="2147483825" r:id="rId8"/>
    <p:sldLayoutId id="2147483826" r:id="rId9"/>
    <p:sldLayoutId id="2147483827" r:id="rId10"/>
    <p:sldLayoutId id="2147483828" r:id="rId11"/>
  </p:sldLayoutIdLst>
  <p:hf hdr="0"/>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gif"/><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WordArt 2" descr="Paper bag"/>
          <p:cNvSpPr>
            <a:spLocks noChangeArrowheads="1" noChangeShapeType="1" noTextEdit="1"/>
          </p:cNvSpPr>
          <p:nvPr/>
        </p:nvSpPr>
        <p:spPr bwMode="auto">
          <a:xfrm>
            <a:off x="2798763" y="1663504"/>
            <a:ext cx="7416800" cy="3149600"/>
          </a:xfrm>
          <a:prstGeom prst="rect">
            <a:avLst/>
          </a:prstGeom>
        </p:spPr>
        <p:txBody>
          <a:bodyPr wrap="none" fromWordArt="1">
            <a:prstTxWarp prst="textPlain">
              <a:avLst>
                <a:gd name="adj" fmla="val 50000"/>
              </a:avLst>
            </a:prstTxWarp>
          </a:bodyPr>
          <a:lstStyle/>
          <a:p>
            <a:pPr algn="ctr"/>
            <a:r>
              <a:rPr lang="en-US" sz="3600" b="1" dirty="0">
                <a:ln w="9525">
                  <a:solidFill>
                    <a:schemeClr val="bg1"/>
                  </a:solidFill>
                  <a:prstDash val="solid"/>
                </a:ln>
                <a:solidFill>
                  <a:srgbClr val="FF0000"/>
                </a:solidFill>
                <a:effectLst>
                  <a:glow rad="228600">
                    <a:schemeClr val="accent5">
                      <a:satMod val="175000"/>
                      <a:alpha val="40000"/>
                    </a:schemeClr>
                  </a:glow>
                  <a:outerShdw blurRad="12700" dist="38100" dir="2700000" algn="tl" rotWithShape="0">
                    <a:schemeClr val="accent5">
                      <a:lumMod val="60000"/>
                      <a:lumOff val="40000"/>
                    </a:schemeClr>
                  </a:outerShdw>
                </a:effectLst>
                <a:latin typeface="Aharoni" pitchFamily="2" charset="-79"/>
                <a:cs typeface="Aharoni" pitchFamily="2" charset="-79"/>
              </a:rPr>
              <a:t>Teaching Listening</a:t>
            </a:r>
          </a:p>
          <a:p>
            <a:pPr algn="ctr"/>
            <a:r>
              <a:rPr lang="en-US" sz="3600" b="1" dirty="0">
                <a:ln w="9525">
                  <a:solidFill>
                    <a:schemeClr val="bg1"/>
                  </a:solidFill>
                  <a:prstDash val="solid"/>
                </a:ln>
                <a:solidFill>
                  <a:srgbClr val="FF0000"/>
                </a:solidFill>
                <a:effectLst>
                  <a:glow rad="228600">
                    <a:schemeClr val="accent5">
                      <a:satMod val="175000"/>
                      <a:alpha val="40000"/>
                    </a:schemeClr>
                  </a:glow>
                  <a:outerShdw blurRad="12700" dist="38100" dir="2700000" algn="tl" rotWithShape="0">
                    <a:schemeClr val="accent5">
                      <a:lumMod val="60000"/>
                      <a:lumOff val="40000"/>
                    </a:schemeClr>
                  </a:outerShdw>
                </a:effectLst>
                <a:latin typeface="Aharoni" pitchFamily="2" charset="-79"/>
                <a:cs typeface="Aharoni" pitchFamily="2" charset="-79"/>
              </a:rPr>
              <a:t> Based on </a:t>
            </a:r>
          </a:p>
          <a:p>
            <a:pPr algn="ctr"/>
            <a:r>
              <a:rPr lang="en-US" sz="3600" b="1" dirty="0">
                <a:ln w="9525">
                  <a:solidFill>
                    <a:schemeClr val="bg1"/>
                  </a:solidFill>
                  <a:prstDash val="solid"/>
                </a:ln>
                <a:solidFill>
                  <a:srgbClr val="FF0000"/>
                </a:solidFill>
                <a:effectLst>
                  <a:glow rad="228600">
                    <a:schemeClr val="accent5">
                      <a:satMod val="175000"/>
                      <a:alpha val="40000"/>
                    </a:schemeClr>
                  </a:glow>
                  <a:outerShdw blurRad="12700" dist="38100" dir="2700000" algn="tl" rotWithShape="0">
                    <a:schemeClr val="accent5">
                      <a:lumMod val="60000"/>
                      <a:lumOff val="40000"/>
                    </a:schemeClr>
                  </a:outerShdw>
                </a:effectLst>
                <a:latin typeface="Aharoni" pitchFamily="2" charset="-79"/>
                <a:cs typeface="Aharoni" pitchFamily="2" charset="-79"/>
              </a:rPr>
              <a:t>Active Learning</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592262" y="568241"/>
            <a:ext cx="9967391" cy="4818062"/>
          </a:xfrm>
        </p:spPr>
        <p:txBody>
          <a:bodyPr rtlCol="0">
            <a:noAutofit/>
          </a:bodyPr>
          <a:lstStyle/>
          <a:p>
            <a:pPr algn="just" rtl="0" eaLnBrk="1" fontAlgn="auto" hangingPunct="1">
              <a:lnSpc>
                <a:spcPct val="100000"/>
              </a:lnSpc>
              <a:spcAft>
                <a:spcPts val="0"/>
              </a:spcAft>
              <a:buFont typeface="Wingdings 3" charset="2"/>
              <a:buChar char=""/>
              <a:defRPr/>
            </a:pPr>
            <a:r>
              <a:rPr lang="en-US" b="1" dirty="0" smtClean="0">
                <a:solidFill>
                  <a:srgbClr val="002060"/>
                </a:solidFill>
                <a:effectLst>
                  <a:outerShdw blurRad="38100" dist="38100" dir="2700000" algn="tl">
                    <a:srgbClr val="000000">
                      <a:alpha val="43137"/>
                    </a:srgbClr>
                  </a:outerShdw>
                </a:effectLst>
                <a:latin typeface="Bell MT" panose="02020503060305020303" pitchFamily="18" charset="0"/>
              </a:rPr>
              <a:t>One way to achieve these goals is simple enough. </a:t>
            </a:r>
            <a:r>
              <a:rPr lang="en-US" b="1" dirty="0" smtClean="0">
                <a:solidFill>
                  <a:srgbClr val="0070C0"/>
                </a:solidFill>
                <a:effectLst>
                  <a:outerShdw blurRad="38100" dist="38100" dir="2700000" algn="tl">
                    <a:srgbClr val="000000">
                      <a:alpha val="43137"/>
                    </a:srgbClr>
                  </a:outerShdw>
                </a:effectLst>
                <a:latin typeface="Bell MT" panose="02020503060305020303" pitchFamily="18" charset="0"/>
              </a:rPr>
              <a:t>By </a:t>
            </a:r>
            <a:r>
              <a:rPr lang="en-US" b="1" i="1" dirty="0" smtClean="0">
                <a:solidFill>
                  <a:srgbClr val="0070C0"/>
                </a:solidFill>
                <a:effectLst>
                  <a:outerShdw blurRad="38100" dist="38100" dir="2700000" algn="tl">
                    <a:srgbClr val="000000">
                      <a:alpha val="43137"/>
                    </a:srgbClr>
                  </a:outerShdw>
                </a:effectLst>
                <a:latin typeface="Bell MT" panose="02020503060305020303" pitchFamily="18" charset="0"/>
              </a:rPr>
              <a:t>giving students the questions before the recording is played</a:t>
            </a:r>
            <a:r>
              <a:rPr lang="en-US" b="1" dirty="0" smtClean="0">
                <a:solidFill>
                  <a:srgbClr val="002060"/>
                </a:solidFill>
                <a:effectLst>
                  <a:outerShdw blurRad="38100" dist="38100" dir="2700000" algn="tl">
                    <a:srgbClr val="000000">
                      <a:alpha val="43137"/>
                    </a:srgbClr>
                  </a:outerShdw>
                </a:effectLst>
                <a:latin typeface="Bell MT" panose="02020503060305020303" pitchFamily="18" charset="0"/>
              </a:rPr>
              <a:t> (rather  than after), you will give students the opportunity </a:t>
            </a:r>
            <a:r>
              <a:rPr lang="en-US" b="1" i="1" dirty="0" smtClean="0">
                <a:solidFill>
                  <a:srgbClr val="0070C0"/>
                </a:solidFill>
                <a:effectLst>
                  <a:outerShdw blurRad="38100" dist="38100" dir="2700000" algn="tl">
                    <a:srgbClr val="000000">
                      <a:alpha val="43137"/>
                    </a:srgbClr>
                  </a:outerShdw>
                </a:effectLst>
                <a:latin typeface="Bell MT" panose="02020503060305020303" pitchFamily="18" charset="0"/>
              </a:rPr>
              <a:t>to listen </a:t>
            </a:r>
            <a:r>
              <a:rPr lang="en-US" b="1" dirty="0" smtClean="0">
                <a:solidFill>
                  <a:srgbClr val="002060"/>
                </a:solidFill>
                <a:effectLst>
                  <a:outerShdw blurRad="38100" dist="38100" dir="2700000" algn="tl">
                    <a:srgbClr val="000000">
                      <a:alpha val="43137"/>
                    </a:srgbClr>
                  </a:outerShdw>
                </a:effectLst>
                <a:latin typeface="Bell MT" panose="02020503060305020303" pitchFamily="18" charset="0"/>
              </a:rPr>
              <a:t>with </a:t>
            </a:r>
            <a:r>
              <a:rPr lang="en-US" b="1" i="1" dirty="0" smtClean="0">
                <a:solidFill>
                  <a:srgbClr val="0070C0"/>
                </a:solidFill>
                <a:effectLst>
                  <a:outerShdw blurRad="38100" dist="38100" dir="2700000" algn="tl">
                    <a:srgbClr val="000000">
                      <a:alpha val="43137"/>
                    </a:srgbClr>
                  </a:outerShdw>
                </a:effectLst>
                <a:latin typeface="Bell MT" panose="02020503060305020303" pitchFamily="18" charset="0"/>
              </a:rPr>
              <a:t>a clear aim </a:t>
            </a:r>
            <a:r>
              <a:rPr lang="en-US" b="1" dirty="0" smtClean="0">
                <a:solidFill>
                  <a:srgbClr val="002060"/>
                </a:solidFill>
                <a:effectLst>
                  <a:outerShdw blurRad="38100" dist="38100" dir="2700000" algn="tl">
                    <a:srgbClr val="000000">
                      <a:alpha val="43137"/>
                    </a:srgbClr>
                  </a:outerShdw>
                </a:effectLst>
                <a:latin typeface="Bell MT" panose="02020503060305020303" pitchFamily="18" charset="0"/>
              </a:rPr>
              <a:t>in mind. </a:t>
            </a:r>
          </a:p>
          <a:p>
            <a:pPr algn="just" rtl="0" eaLnBrk="1" fontAlgn="auto" hangingPunct="1">
              <a:lnSpc>
                <a:spcPct val="100000"/>
              </a:lnSpc>
              <a:spcAft>
                <a:spcPts val="0"/>
              </a:spcAft>
              <a:buFont typeface="Wingdings 3" charset="2"/>
              <a:buChar char=""/>
              <a:defRPr/>
            </a:pPr>
            <a:r>
              <a:rPr lang="en-US" b="1" dirty="0" smtClean="0">
                <a:solidFill>
                  <a:srgbClr val="002060"/>
                </a:solidFill>
                <a:effectLst>
                  <a:outerShdw blurRad="38100" dist="38100" dir="2700000" algn="tl">
                    <a:srgbClr val="000000">
                      <a:alpha val="43137"/>
                    </a:srgbClr>
                  </a:outerShdw>
                </a:effectLst>
                <a:latin typeface="Bell MT" panose="02020503060305020303" pitchFamily="18" charset="0"/>
              </a:rPr>
              <a:t>In everyday life, we usually have some purpose in mind when we listen: to find out today's weather, to learn something, to be entertained, to discover what someone did next, etc.  </a:t>
            </a:r>
          </a:p>
          <a:p>
            <a:pPr algn="just" rtl="0" eaLnBrk="1" fontAlgn="auto" hangingPunct="1">
              <a:lnSpc>
                <a:spcPct val="100000"/>
              </a:lnSpc>
              <a:spcAft>
                <a:spcPts val="0"/>
              </a:spcAft>
              <a:buFont typeface="Wingdings 3" charset="2"/>
              <a:buChar char=""/>
              <a:defRPr/>
            </a:pPr>
            <a:r>
              <a:rPr lang="en-US" b="1" u="sng" dirty="0" smtClean="0">
                <a:solidFill>
                  <a:srgbClr val="002060"/>
                </a:solidFill>
                <a:effectLst>
                  <a:outerShdw blurRad="38100" dist="38100" dir="2700000" algn="tl">
                    <a:srgbClr val="000000">
                      <a:alpha val="43137"/>
                    </a:srgbClr>
                  </a:outerShdw>
                </a:effectLst>
                <a:latin typeface="Bell MT" panose="02020503060305020303" pitchFamily="18" charset="0"/>
              </a:rPr>
              <a:t>By giving the learners a clear purpose in listening, </a:t>
            </a:r>
          </a:p>
          <a:p>
            <a:pPr marL="0" indent="0" algn="just" rtl="0" eaLnBrk="1" fontAlgn="auto" hangingPunct="1">
              <a:lnSpc>
                <a:spcPct val="100000"/>
              </a:lnSpc>
              <a:spcAft>
                <a:spcPts val="0"/>
              </a:spcAft>
              <a:buNone/>
              <a:defRPr/>
            </a:pPr>
            <a:r>
              <a:rPr lang="en-US" b="1" u="sng" dirty="0">
                <a:solidFill>
                  <a:srgbClr val="002060"/>
                </a:solidFill>
                <a:effectLst>
                  <a:outerShdw blurRad="38100" dist="38100" dir="2700000" algn="tl">
                    <a:srgbClr val="000000">
                      <a:alpha val="43137"/>
                    </a:srgbClr>
                  </a:outerShdw>
                </a:effectLst>
                <a:latin typeface="Bell MT" panose="02020503060305020303" pitchFamily="18" charset="0"/>
              </a:rPr>
              <a:t>y</a:t>
            </a:r>
            <a:r>
              <a:rPr lang="en-US" b="1" u="sng" dirty="0" smtClean="0">
                <a:solidFill>
                  <a:srgbClr val="002060"/>
                </a:solidFill>
                <a:effectLst>
                  <a:outerShdw blurRad="38100" dist="38100" dir="2700000" algn="tl">
                    <a:srgbClr val="000000">
                      <a:alpha val="43137"/>
                    </a:srgbClr>
                  </a:outerShdw>
                </a:effectLst>
                <a:latin typeface="Bell MT" panose="02020503060305020303" pitchFamily="18" charset="0"/>
              </a:rPr>
              <a:t>ou run the exercise from a memory test into a listening task.</a:t>
            </a:r>
          </a:p>
        </p:txBody>
      </p:sp>
      <p:sp>
        <p:nvSpPr>
          <p:cNvPr id="2" name="Date Placeholder 1"/>
          <p:cNvSpPr>
            <a:spLocks noGrp="1"/>
          </p:cNvSpPr>
          <p:nvPr>
            <p:ph type="dt" sz="half" idx="10"/>
          </p:nvPr>
        </p:nvSpPr>
        <p:spPr/>
        <p:txBody>
          <a:bodyPr vert="horz" lIns="91440" tIns="45720" rIns="91440" bIns="45720" rtlCol="0" anchor="ctr"/>
          <a:lstStyle/>
          <a:p>
            <a:fld id="{7ADAFCDE-DCEB-47D9-8B19-4599D4BDC9D4}" type="datetime3">
              <a:rPr lang="en-US" b="1">
                <a:solidFill>
                  <a:schemeClr val="tx2"/>
                </a:solidFill>
                <a:latin typeface="Arial" panose="020B0604020202020204" pitchFamily="34" charset="0"/>
                <a:cs typeface="Arial" panose="020B0604020202020204" pitchFamily="34" charset="0"/>
              </a:rPr>
              <a:pPr/>
              <a:t>18 June 2017</a:t>
            </a:fld>
            <a:endParaRPr lang="en-US" b="1">
              <a:solidFill>
                <a:schemeClr val="tx2"/>
              </a:solidFill>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p:txBody>
          <a:bodyPr vert="horz" lIns="91440" tIns="45720" rIns="91440" bIns="45720" rtlCol="0" anchor="ctr"/>
          <a:lstStyle/>
          <a:p>
            <a:r>
              <a:rPr lang="en-US" b="1">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Listening</a:t>
            </a:r>
          </a:p>
        </p:txBody>
      </p:sp>
      <p:sp>
        <p:nvSpPr>
          <p:cNvPr id="5" name="Slide Number Placeholder 4"/>
          <p:cNvSpPr>
            <a:spLocks noGrp="1"/>
          </p:cNvSpPr>
          <p:nvPr>
            <p:ph type="sldNum" sz="quarter" idx="12"/>
          </p:nvPr>
        </p:nvSpPr>
        <p:spPr/>
        <p:txBody>
          <a:bodyPr vert="horz" lIns="91440" tIns="45720" rIns="91440" bIns="45720" rtlCol="0" anchor="ctr"/>
          <a:lstStyle/>
          <a:p>
            <a:fld id="{2F9966BF-BD71-4777-8B52-0CEB6FEBC6E3}" type="slidenum">
              <a:rPr lang="en-US" altLang="en-US" b="1">
                <a:solidFill>
                  <a:schemeClr val="tx2"/>
                </a:solidFill>
                <a:latin typeface="Arial" panose="020B0604020202020204" pitchFamily="34" charset="0"/>
                <a:cs typeface="Arial" panose="020B0604020202020204" pitchFamily="34" charset="0"/>
              </a:rPr>
              <a:pPr/>
              <a:t>10</a:t>
            </a:fld>
            <a:endParaRPr lang="en-US" altLang="en-US" b="1">
              <a:solidFill>
                <a:schemeClr val="tx2"/>
              </a:solidFill>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793898" y="200805"/>
            <a:ext cx="9642475" cy="908050"/>
          </a:xfrm>
        </p:spPr>
        <p:txBody>
          <a:bodyPr rtlCol="0">
            <a:normAutofit/>
          </a:bodyPr>
          <a:lstStyle/>
          <a:p>
            <a:pPr algn="ctr" eaLnBrk="1" fontAlgn="auto" hangingPunct="1">
              <a:spcAft>
                <a:spcPts val="0"/>
              </a:spcAft>
              <a:defRPr/>
            </a:pPr>
            <a:r>
              <a:rPr lang="en-US" sz="4000" b="1" dirty="0" smtClean="0">
                <a:solidFill>
                  <a:schemeClr val="tx1">
                    <a:lumMod val="85000"/>
                    <a:lumOff val="15000"/>
                  </a:schemeClr>
                </a:solidFill>
                <a:latin typeface="AucoinLight" panose="020D0602050304030204" pitchFamily="34" charset="0"/>
              </a:rPr>
              <a:t> </a:t>
            </a:r>
            <a:r>
              <a:rPr lang="en-US" sz="4000" b="1" dirty="0">
                <a:ln w="9525">
                  <a:solidFill>
                    <a:schemeClr val="bg1"/>
                  </a:solidFill>
                  <a:prstDash val="solid"/>
                </a:ln>
                <a:effectLst>
                  <a:glow rad="228600">
                    <a:schemeClr val="accent4">
                      <a:satMod val="175000"/>
                      <a:alpha val="40000"/>
                    </a:schemeClr>
                  </a:glow>
                  <a:outerShdw blurRad="12700" dist="38100" dir="2700000" algn="tl" rotWithShape="0">
                    <a:schemeClr val="bg1">
                      <a:lumMod val="50000"/>
                    </a:schemeClr>
                  </a:outerShdw>
                </a:effectLst>
                <a:latin typeface="AucoinLight" panose="020D0602050304030204" pitchFamily="34" charset="0"/>
              </a:rPr>
              <a:t>Redesigning a listening procedure</a:t>
            </a:r>
            <a:endParaRPr lang="ar-SA" sz="4000" b="1" dirty="0">
              <a:ln w="9525">
                <a:solidFill>
                  <a:schemeClr val="bg1"/>
                </a:solidFill>
                <a:prstDash val="solid"/>
              </a:ln>
              <a:effectLst>
                <a:glow rad="228600">
                  <a:schemeClr val="accent4">
                    <a:satMod val="175000"/>
                    <a:alpha val="40000"/>
                  </a:schemeClr>
                </a:glow>
                <a:outerShdw blurRad="12700" dist="38100" dir="2700000" algn="tl" rotWithShape="0">
                  <a:schemeClr val="bg1">
                    <a:lumMod val="50000"/>
                  </a:schemeClr>
                </a:outerShdw>
              </a:effectLst>
              <a:latin typeface="AucoinLight" panose="020D0602050304030204" pitchFamily="34" charset="0"/>
            </a:endParaRPr>
          </a:p>
        </p:txBody>
      </p:sp>
      <p:sp>
        <p:nvSpPr>
          <p:cNvPr id="27651" name="عنصر نائب للمحتوى 2"/>
          <p:cNvSpPr>
            <a:spLocks noGrp="1"/>
          </p:cNvSpPr>
          <p:nvPr>
            <p:ph idx="1"/>
          </p:nvPr>
        </p:nvSpPr>
        <p:spPr>
          <a:xfrm>
            <a:off x="1701800" y="1566863"/>
            <a:ext cx="9677400" cy="4479095"/>
          </a:xfrm>
        </p:spPr>
        <p:txBody>
          <a:bodyPr>
            <a:normAutofit/>
          </a:bodyPr>
          <a:lstStyle/>
          <a:p>
            <a:pPr algn="just" rtl="0" eaLnBrk="1" hangingPunct="1">
              <a:lnSpc>
                <a:spcPct val="100000"/>
              </a:lnSpc>
              <a:spcBef>
                <a:spcPts val="0"/>
              </a:spcBef>
              <a:buFont typeface="Wingdings 3" panose="05040102010807070707" pitchFamily="18" charset="2"/>
              <a:buNone/>
            </a:pPr>
            <a:r>
              <a:rPr lang="en-US" altLang="en-US" b="1" i="1" dirty="0" smtClean="0">
                <a:solidFill>
                  <a:srgbClr val="002060"/>
                </a:solidFill>
                <a:effectLst>
                  <a:outerShdw blurRad="38100" dist="38100" dir="2700000" algn="tl">
                    <a:srgbClr val="000000">
                      <a:alpha val="43137"/>
                    </a:srgbClr>
                  </a:outerShdw>
                </a:effectLst>
                <a:latin typeface="Bell MT" panose="02020503060305020303" pitchFamily="18" charset="0"/>
              </a:rPr>
              <a:t>A simple plan would be as follows:</a:t>
            </a:r>
          </a:p>
          <a:p>
            <a:pPr algn="just" rtl="0" eaLnBrk="1" hangingPunct="1">
              <a:lnSpc>
                <a:spcPct val="100000"/>
              </a:lnSpc>
              <a:spcBef>
                <a:spcPts val="0"/>
              </a:spcBef>
              <a:buFont typeface="Arial" panose="020B0604020202020204" pitchFamily="34" charset="0"/>
              <a:buChar char="•"/>
            </a:pPr>
            <a:r>
              <a:rPr lang="en-US" altLang="en-US" dirty="0" smtClean="0">
                <a:solidFill>
                  <a:srgbClr val="002060"/>
                </a:solidFill>
                <a:effectLst>
                  <a:outerShdw blurRad="38100" dist="38100" dir="2700000" algn="tl">
                    <a:srgbClr val="000000">
                      <a:alpha val="43137"/>
                    </a:srgbClr>
                  </a:outerShdw>
                </a:effectLst>
                <a:latin typeface="Bell MT" panose="02020503060305020303" pitchFamily="18" charset="0"/>
              </a:rPr>
              <a:t>Set questions.</a:t>
            </a:r>
          </a:p>
          <a:p>
            <a:pPr algn="just" rtl="0" eaLnBrk="1" hangingPunct="1">
              <a:lnSpc>
                <a:spcPct val="100000"/>
              </a:lnSpc>
              <a:spcBef>
                <a:spcPts val="0"/>
              </a:spcBef>
              <a:buFont typeface="Arial" panose="020B0604020202020204" pitchFamily="34" charset="0"/>
              <a:buChar char="•"/>
            </a:pPr>
            <a:r>
              <a:rPr lang="en-US" altLang="en-US" dirty="0" smtClean="0">
                <a:solidFill>
                  <a:srgbClr val="002060"/>
                </a:solidFill>
                <a:effectLst>
                  <a:outerShdw blurRad="38100" dist="38100" dir="2700000" algn="tl">
                    <a:srgbClr val="000000">
                      <a:alpha val="43137"/>
                    </a:srgbClr>
                  </a:outerShdw>
                </a:effectLst>
                <a:latin typeface="Bell MT" panose="02020503060305020303" pitchFamily="18" charset="0"/>
              </a:rPr>
              <a:t>Play recording.</a:t>
            </a:r>
          </a:p>
          <a:p>
            <a:pPr algn="just" rtl="0" eaLnBrk="1" hangingPunct="1">
              <a:lnSpc>
                <a:spcPct val="100000"/>
              </a:lnSpc>
              <a:spcBef>
                <a:spcPts val="0"/>
              </a:spcBef>
              <a:buFont typeface="Arial" panose="020B0604020202020204" pitchFamily="34" charset="0"/>
              <a:buChar char="•"/>
            </a:pPr>
            <a:r>
              <a:rPr lang="en-US" altLang="en-US" dirty="0" smtClean="0">
                <a:solidFill>
                  <a:srgbClr val="002060"/>
                </a:solidFill>
                <a:effectLst>
                  <a:outerShdw blurRad="38100" dist="38100" dir="2700000" algn="tl">
                    <a:srgbClr val="000000">
                      <a:alpha val="43137"/>
                    </a:srgbClr>
                  </a:outerShdw>
                </a:effectLst>
                <a:latin typeface="Bell MT" panose="02020503060305020303" pitchFamily="18" charset="0"/>
              </a:rPr>
              <a:t>Check if the students have found the answers.</a:t>
            </a:r>
          </a:p>
          <a:p>
            <a:pPr algn="just" rtl="0" eaLnBrk="1" hangingPunct="1">
              <a:lnSpc>
                <a:spcPct val="100000"/>
              </a:lnSpc>
              <a:spcBef>
                <a:spcPts val="0"/>
              </a:spcBef>
              <a:buFont typeface="Arial" panose="020B0604020202020204" pitchFamily="34" charset="0"/>
              <a:buChar char="•"/>
            </a:pPr>
            <a:r>
              <a:rPr lang="en-US" altLang="en-US" dirty="0" smtClean="0">
                <a:solidFill>
                  <a:srgbClr val="002060"/>
                </a:solidFill>
                <a:effectLst>
                  <a:outerShdw blurRad="38100" dist="38100" dir="2700000" algn="tl">
                    <a:srgbClr val="000000">
                      <a:alpha val="43137"/>
                    </a:srgbClr>
                  </a:outerShdw>
                </a:effectLst>
                <a:latin typeface="Bell MT" panose="02020503060305020303" pitchFamily="18" charset="0"/>
              </a:rPr>
              <a:t>If not, play the recording  again as often as necessary.</a:t>
            </a:r>
          </a:p>
          <a:p>
            <a:pPr algn="just" rtl="0" eaLnBrk="1" hangingPunct="1">
              <a:lnSpc>
                <a:spcPct val="100000"/>
              </a:lnSpc>
              <a:spcBef>
                <a:spcPts val="0"/>
              </a:spcBef>
              <a:buFont typeface="Arial" panose="020B0604020202020204" pitchFamily="34" charset="0"/>
              <a:buChar char="•"/>
            </a:pPr>
            <a:r>
              <a:rPr lang="en-US" altLang="en-US" dirty="0" smtClean="0">
                <a:solidFill>
                  <a:srgbClr val="002060"/>
                </a:solidFill>
                <a:effectLst>
                  <a:outerShdw blurRad="38100" dist="38100" dir="2700000" algn="tl">
                    <a:srgbClr val="000000">
                      <a:alpha val="43137"/>
                    </a:srgbClr>
                  </a:outerShdw>
                </a:effectLst>
                <a:latin typeface="Bell MT" panose="02020503060305020303" pitchFamily="18" charset="0"/>
              </a:rPr>
              <a:t>This 'question first' technique is often </a:t>
            </a:r>
            <a:r>
              <a:rPr lang="en-US" altLang="en-US" dirty="0" err="1" smtClean="0">
                <a:solidFill>
                  <a:srgbClr val="002060"/>
                </a:solidFill>
                <a:effectLst>
                  <a:outerShdw blurRad="38100" dist="38100" dir="2700000" algn="tl">
                    <a:srgbClr val="000000">
                      <a:alpha val="43137"/>
                    </a:srgbClr>
                  </a:outerShdw>
                </a:effectLst>
                <a:latin typeface="Bell MT" panose="02020503060305020303" pitchFamily="18" charset="0"/>
              </a:rPr>
              <a:t>characterised</a:t>
            </a:r>
            <a:r>
              <a:rPr lang="en-US" altLang="en-US" dirty="0" smtClean="0">
                <a:solidFill>
                  <a:srgbClr val="002060"/>
                </a:solidFill>
                <a:effectLst>
                  <a:outerShdw blurRad="38100" dist="38100" dir="2700000" algn="tl">
                    <a:srgbClr val="000000">
                      <a:alpha val="43137"/>
                    </a:srgbClr>
                  </a:outerShdw>
                </a:effectLst>
                <a:latin typeface="Bell MT" panose="02020503060305020303" pitchFamily="18" charset="0"/>
              </a:rPr>
              <a:t> as 'task before audio'. The word 'task' reminds us that the activity the students are asked to do may be something  more useful, more </a:t>
            </a:r>
            <a:r>
              <a:rPr lang="en-US" altLang="en-US" b="1" dirty="0" smtClean="0">
                <a:solidFill>
                  <a:srgbClr val="002060"/>
                </a:solidFill>
                <a:effectLst>
                  <a:outerShdw blurRad="38100" dist="38100" dir="2700000" algn="tl">
                    <a:srgbClr val="000000">
                      <a:alpha val="43137"/>
                    </a:srgbClr>
                  </a:outerShdw>
                </a:effectLst>
                <a:latin typeface="Bell MT" panose="02020503060305020303" pitchFamily="18" charset="0"/>
              </a:rPr>
              <a:t>realistic</a:t>
            </a:r>
            <a:r>
              <a:rPr lang="en-US" altLang="en-US" dirty="0" smtClean="0">
                <a:solidFill>
                  <a:srgbClr val="002060"/>
                </a:solidFill>
                <a:effectLst>
                  <a:outerShdw blurRad="38100" dist="38100" dir="2700000" algn="tl">
                    <a:srgbClr val="000000">
                      <a:alpha val="43137"/>
                    </a:srgbClr>
                  </a:outerShdw>
                </a:effectLst>
                <a:latin typeface="Bell MT" panose="02020503060305020303" pitchFamily="18" charset="0"/>
              </a:rPr>
              <a:t>, more </a:t>
            </a:r>
            <a:r>
              <a:rPr lang="en-US" altLang="en-US" b="1" dirty="0" smtClean="0">
                <a:solidFill>
                  <a:srgbClr val="002060"/>
                </a:solidFill>
                <a:effectLst>
                  <a:outerShdw blurRad="38100" dist="38100" dir="2700000" algn="tl">
                    <a:srgbClr val="000000">
                      <a:alpha val="43137"/>
                    </a:srgbClr>
                  </a:outerShdw>
                </a:effectLst>
                <a:latin typeface="Bell MT" panose="02020503060305020303" pitchFamily="18" charset="0"/>
              </a:rPr>
              <a:t>motivating</a:t>
            </a:r>
            <a:r>
              <a:rPr lang="en-US" altLang="en-US" dirty="0" smtClean="0">
                <a:solidFill>
                  <a:srgbClr val="002060"/>
                </a:solidFill>
                <a:effectLst>
                  <a:outerShdw blurRad="38100" dist="38100" dir="2700000" algn="tl">
                    <a:srgbClr val="000000">
                      <a:alpha val="43137"/>
                    </a:srgbClr>
                  </a:outerShdw>
                </a:effectLst>
                <a:latin typeface="Bell MT" panose="02020503060305020303" pitchFamily="18" charset="0"/>
              </a:rPr>
              <a:t> than simply finding answers to comprehension questions.</a:t>
            </a:r>
            <a:endParaRPr lang="ar-SA" altLang="en-US" dirty="0" smtClean="0">
              <a:solidFill>
                <a:srgbClr val="002060"/>
              </a:solidFill>
              <a:effectLst>
                <a:outerShdw blurRad="38100" dist="38100" dir="2700000" algn="tl">
                  <a:srgbClr val="000000">
                    <a:alpha val="43137"/>
                  </a:srgbClr>
                </a:outerShdw>
              </a:effectLst>
              <a:latin typeface="Bell MT" panose="02020503060305020303" pitchFamily="18" charset="0"/>
              <a:cs typeface="Tahoma" panose="020B0604030504040204" pitchFamily="34" charset="0"/>
            </a:endParaRPr>
          </a:p>
        </p:txBody>
      </p:sp>
      <p:sp>
        <p:nvSpPr>
          <p:cNvPr id="3" name="Date Placeholder 2"/>
          <p:cNvSpPr>
            <a:spLocks noGrp="1"/>
          </p:cNvSpPr>
          <p:nvPr>
            <p:ph type="dt" sz="half" idx="10"/>
          </p:nvPr>
        </p:nvSpPr>
        <p:spPr/>
        <p:txBody>
          <a:bodyPr vert="horz" lIns="91440" tIns="45720" rIns="91440" bIns="45720" rtlCol="0" anchor="ctr"/>
          <a:lstStyle/>
          <a:p>
            <a:fld id="{86C8E9D6-D739-4342-89E6-8BD5A18D4D48}" type="datetime3">
              <a:rPr lang="en-US" b="1">
                <a:solidFill>
                  <a:schemeClr val="tx2"/>
                </a:solidFill>
                <a:latin typeface="Arial" panose="020B0604020202020204" pitchFamily="34" charset="0"/>
                <a:cs typeface="Arial" panose="020B0604020202020204" pitchFamily="34" charset="0"/>
              </a:rPr>
              <a:pPr/>
              <a:t>18 June 2017</a:t>
            </a:fld>
            <a:endParaRPr lang="en-US" b="1">
              <a:solidFill>
                <a:schemeClr val="tx2"/>
              </a:solidFill>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p:txBody>
          <a:bodyPr vert="horz" lIns="91440" tIns="45720" rIns="91440" bIns="45720" rtlCol="0" anchor="ctr"/>
          <a:lstStyle/>
          <a:p>
            <a:r>
              <a:rPr lang="en-US" b="1">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Listening</a:t>
            </a:r>
          </a:p>
        </p:txBody>
      </p:sp>
      <p:sp>
        <p:nvSpPr>
          <p:cNvPr id="5" name="Slide Number Placeholder 4"/>
          <p:cNvSpPr>
            <a:spLocks noGrp="1"/>
          </p:cNvSpPr>
          <p:nvPr>
            <p:ph type="sldNum" sz="quarter" idx="12"/>
          </p:nvPr>
        </p:nvSpPr>
        <p:spPr/>
        <p:txBody>
          <a:bodyPr vert="horz" lIns="91440" tIns="45720" rIns="91440" bIns="45720" rtlCol="0" anchor="ctr"/>
          <a:lstStyle/>
          <a:p>
            <a:fld id="{2F9966BF-BD71-4777-8B52-0CEB6FEBC6E3}" type="slidenum">
              <a:rPr lang="en-US" altLang="en-US" b="1">
                <a:solidFill>
                  <a:schemeClr val="tx2"/>
                </a:solidFill>
                <a:latin typeface="Arial" panose="020B0604020202020204" pitchFamily="34" charset="0"/>
                <a:cs typeface="Arial" panose="020B0604020202020204" pitchFamily="34" charset="0"/>
              </a:rPr>
              <a:pPr/>
              <a:t>11</a:t>
            </a:fld>
            <a:endParaRPr lang="en-US" altLang="en-US" b="1">
              <a:solidFill>
                <a:schemeClr val="tx2"/>
              </a:solidFill>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7651">
                                            <p:txEl>
                                              <p:pRg st="1" end="1"/>
                                            </p:txEl>
                                          </p:spTgt>
                                        </p:tgtEl>
                                        <p:attrNameLst>
                                          <p:attrName>style.visibility</p:attrName>
                                        </p:attrNameLst>
                                      </p:cBhvr>
                                      <p:to>
                                        <p:strVal val="visible"/>
                                      </p:to>
                                    </p:set>
                                    <p:anim calcmode="lin" valueType="num">
                                      <p:cBhvr additive="base">
                                        <p:cTn id="7" dur="500" fill="hold"/>
                                        <p:tgtEl>
                                          <p:spTgt spid="27651">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765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7651">
                                            <p:txEl>
                                              <p:pRg st="2" end="2"/>
                                            </p:txEl>
                                          </p:spTgt>
                                        </p:tgtEl>
                                        <p:attrNameLst>
                                          <p:attrName>style.visibility</p:attrName>
                                        </p:attrNameLst>
                                      </p:cBhvr>
                                      <p:to>
                                        <p:strVal val="visible"/>
                                      </p:to>
                                    </p:set>
                                    <p:anim calcmode="lin" valueType="num">
                                      <p:cBhvr additive="base">
                                        <p:cTn id="13" dur="500" fill="hold"/>
                                        <p:tgtEl>
                                          <p:spTgt spid="27651">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765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7651">
                                            <p:txEl>
                                              <p:pRg st="3" end="3"/>
                                            </p:txEl>
                                          </p:spTgt>
                                        </p:tgtEl>
                                        <p:attrNameLst>
                                          <p:attrName>style.visibility</p:attrName>
                                        </p:attrNameLst>
                                      </p:cBhvr>
                                      <p:to>
                                        <p:strVal val="visible"/>
                                      </p:to>
                                    </p:set>
                                    <p:anim calcmode="lin" valueType="num">
                                      <p:cBhvr additive="base">
                                        <p:cTn id="19" dur="500" fill="hold"/>
                                        <p:tgtEl>
                                          <p:spTgt spid="27651">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765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7651">
                                            <p:txEl>
                                              <p:pRg st="4" end="4"/>
                                            </p:txEl>
                                          </p:spTgt>
                                        </p:tgtEl>
                                        <p:attrNameLst>
                                          <p:attrName>style.visibility</p:attrName>
                                        </p:attrNameLst>
                                      </p:cBhvr>
                                      <p:to>
                                        <p:strVal val="visible"/>
                                      </p:to>
                                    </p:set>
                                    <p:anim calcmode="lin" valueType="num">
                                      <p:cBhvr additive="base">
                                        <p:cTn id="25" dur="500" fill="hold"/>
                                        <p:tgtEl>
                                          <p:spTgt spid="27651">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765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7651">
                                            <p:txEl>
                                              <p:pRg st="5" end="5"/>
                                            </p:txEl>
                                          </p:spTgt>
                                        </p:tgtEl>
                                        <p:attrNameLst>
                                          <p:attrName>style.visibility</p:attrName>
                                        </p:attrNameLst>
                                      </p:cBhvr>
                                      <p:to>
                                        <p:strVal val="visible"/>
                                      </p:to>
                                    </p:set>
                                    <p:anim calcmode="lin" valueType="num">
                                      <p:cBhvr additive="base">
                                        <p:cTn id="31" dur="500" fill="hold"/>
                                        <p:tgtEl>
                                          <p:spTgt spid="27651">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7651">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676400" y="309984"/>
            <a:ext cx="9828213" cy="755650"/>
          </a:xfrm>
        </p:spPr>
        <p:txBody>
          <a:bodyPr rtlCol="0">
            <a:normAutofit/>
          </a:bodyPr>
          <a:lstStyle/>
          <a:p>
            <a:pPr eaLnBrk="1" fontAlgn="auto" hangingPunct="1">
              <a:spcAft>
                <a:spcPts val="0"/>
              </a:spcAft>
              <a:defRPr/>
            </a:pPr>
            <a:r>
              <a:rPr lang="en-US" b="1" u="sng" dirty="0">
                <a:solidFill>
                  <a:srgbClr val="FF0000"/>
                </a:solidFill>
                <a:effectLst>
                  <a:outerShdw blurRad="38100" dist="38100" dir="2700000" algn="tl">
                    <a:srgbClr val="000000">
                      <a:alpha val="43137"/>
                    </a:srgbClr>
                  </a:outerShdw>
                </a:effectLst>
                <a:latin typeface="AucoinLight" panose="020D0602050304030204" pitchFamily="34" charset="0"/>
              </a:rPr>
              <a:t>Choosing the right task</a:t>
            </a:r>
            <a:endParaRPr lang="ar-SA" b="1" u="sng" dirty="0">
              <a:solidFill>
                <a:srgbClr val="FF0000"/>
              </a:solidFill>
              <a:effectLst>
                <a:outerShdw blurRad="38100" dist="38100" dir="2700000" algn="tl">
                  <a:srgbClr val="000000">
                    <a:alpha val="43137"/>
                  </a:srgbClr>
                </a:outerShdw>
              </a:effectLst>
              <a:latin typeface="AucoinLight" panose="020D0602050304030204" pitchFamily="34" charset="0"/>
            </a:endParaRPr>
          </a:p>
        </p:txBody>
      </p:sp>
      <p:sp>
        <p:nvSpPr>
          <p:cNvPr id="3" name="عنصر نائب للمحتوى 2"/>
          <p:cNvSpPr>
            <a:spLocks noGrp="1"/>
          </p:cNvSpPr>
          <p:nvPr>
            <p:ph idx="1"/>
          </p:nvPr>
        </p:nvSpPr>
        <p:spPr>
          <a:xfrm>
            <a:off x="1597906" y="1090680"/>
            <a:ext cx="9999663" cy="5426077"/>
          </a:xfrm>
        </p:spPr>
        <p:txBody>
          <a:bodyPr rtlCol="0">
            <a:noAutofit/>
          </a:bodyPr>
          <a:lstStyle/>
          <a:p>
            <a:pPr marL="14288" indent="-14288" algn="just" rtl="0" eaLnBrk="1" fontAlgn="auto" hangingPunct="1">
              <a:lnSpc>
                <a:spcPct val="100000"/>
              </a:lnSpc>
              <a:spcBef>
                <a:spcPts val="0"/>
              </a:spcBef>
              <a:spcAft>
                <a:spcPts val="0"/>
              </a:spcAft>
              <a:buFont typeface="Wingdings 3" charset="2"/>
              <a:buNone/>
              <a:defRPr/>
            </a:pPr>
            <a:r>
              <a:rPr lang="en-US" sz="2600" b="1" i="1" dirty="0" smtClean="0">
                <a:solidFill>
                  <a:srgbClr val="002060"/>
                </a:solidFill>
                <a:effectLst>
                  <a:outerShdw blurRad="38100" dist="38100" dir="2700000" algn="tl">
                    <a:srgbClr val="000000">
                      <a:alpha val="43137"/>
                    </a:srgbClr>
                  </a:outerShdw>
                </a:effectLst>
                <a:latin typeface="Bell MT" panose="02020503060305020303" pitchFamily="18" charset="0"/>
              </a:rPr>
              <a:t>Remember the broad distinction between different kinds of listening:</a:t>
            </a:r>
          </a:p>
          <a:p>
            <a:pPr algn="just" rtl="0" eaLnBrk="1" fontAlgn="auto" hangingPunct="1">
              <a:lnSpc>
                <a:spcPct val="100000"/>
              </a:lnSpc>
              <a:spcBef>
                <a:spcPts val="0"/>
              </a:spcBef>
              <a:spcAft>
                <a:spcPts val="0"/>
              </a:spcAft>
              <a:buFont typeface="Wingdings 3" charset="2"/>
              <a:buChar char=""/>
              <a:defRPr/>
            </a:pPr>
            <a:r>
              <a:rPr lang="en-US" sz="2600" dirty="0" smtClean="0">
                <a:solidFill>
                  <a:srgbClr val="002060"/>
                </a:solidFill>
                <a:effectLst>
                  <a:outerShdw blurRad="38100" dist="38100" dir="2700000" algn="tl">
                    <a:srgbClr val="000000">
                      <a:alpha val="43137"/>
                    </a:srgbClr>
                  </a:outerShdw>
                </a:effectLst>
                <a:latin typeface="Bell MT" panose="02020503060305020303" pitchFamily="18" charset="0"/>
              </a:rPr>
              <a:t>to get a general overview of the main story or message of a conversation;</a:t>
            </a:r>
          </a:p>
          <a:p>
            <a:pPr algn="just" rtl="0" eaLnBrk="1" fontAlgn="auto" hangingPunct="1">
              <a:lnSpc>
                <a:spcPct val="100000"/>
              </a:lnSpc>
              <a:spcBef>
                <a:spcPts val="0"/>
              </a:spcBef>
              <a:spcAft>
                <a:spcPts val="0"/>
              </a:spcAft>
              <a:buFont typeface="Wingdings 3" charset="2"/>
              <a:buChar char=""/>
              <a:defRPr/>
            </a:pPr>
            <a:r>
              <a:rPr lang="en-US" sz="2600" dirty="0" smtClean="0">
                <a:solidFill>
                  <a:srgbClr val="002060"/>
                </a:solidFill>
                <a:effectLst>
                  <a:outerShdw blurRad="38100" dist="38100" dir="2700000" algn="tl">
                    <a:srgbClr val="000000">
                      <a:alpha val="43137"/>
                    </a:srgbClr>
                  </a:outerShdw>
                </a:effectLst>
                <a:latin typeface="Bell MT" panose="02020503060305020303" pitchFamily="18" charset="0"/>
              </a:rPr>
              <a:t>to catch specific details such as names, numbers, addresses, etc.</a:t>
            </a:r>
          </a:p>
          <a:p>
            <a:pPr algn="just" rtl="0" eaLnBrk="1" fontAlgn="auto" hangingPunct="1">
              <a:lnSpc>
                <a:spcPct val="100000"/>
              </a:lnSpc>
              <a:spcBef>
                <a:spcPts val="0"/>
              </a:spcBef>
              <a:spcAft>
                <a:spcPts val="0"/>
              </a:spcAft>
              <a:buFont typeface="Wingdings 3" charset="2"/>
              <a:buNone/>
              <a:defRPr/>
            </a:pPr>
            <a:r>
              <a:rPr lang="en-US" sz="2600" dirty="0" smtClean="0">
                <a:solidFill>
                  <a:srgbClr val="002060"/>
                </a:solidFill>
                <a:effectLst>
                  <a:outerShdw blurRad="38100" dist="38100" dir="2700000" algn="tl">
                    <a:srgbClr val="000000">
                      <a:alpha val="43137"/>
                    </a:srgbClr>
                  </a:outerShdw>
                </a:effectLst>
                <a:latin typeface="Bell MT" panose="02020503060305020303" pitchFamily="18" charset="0"/>
              </a:rPr>
              <a:t>     </a:t>
            </a:r>
            <a:r>
              <a:rPr lang="en-US" sz="2600" b="1" i="1" dirty="0" smtClean="0">
                <a:solidFill>
                  <a:srgbClr val="002060"/>
                </a:solidFill>
                <a:effectLst>
                  <a:outerShdw blurRad="38100" dist="38100" dir="2700000" algn="tl">
                    <a:srgbClr val="000000">
                      <a:alpha val="43137"/>
                    </a:srgbClr>
                  </a:outerShdw>
                </a:effectLst>
                <a:latin typeface="Bell MT" panose="02020503060305020303" pitchFamily="18" charset="0"/>
              </a:rPr>
              <a:t>This  can be reflected  in tasks. </a:t>
            </a:r>
          </a:p>
          <a:p>
            <a:pPr marL="457200" indent="-457200" algn="just" rtl="0" eaLnBrk="1" fontAlgn="auto" hangingPunct="1">
              <a:lnSpc>
                <a:spcPct val="100000"/>
              </a:lnSpc>
              <a:spcBef>
                <a:spcPts val="0"/>
              </a:spcBef>
              <a:spcAft>
                <a:spcPts val="0"/>
              </a:spcAft>
              <a:buFont typeface="Wingdings 3" charset="2"/>
              <a:buChar char=""/>
              <a:defRPr/>
            </a:pPr>
            <a:r>
              <a:rPr lang="en-US" sz="2600" dirty="0" smtClean="0">
                <a:solidFill>
                  <a:srgbClr val="002060"/>
                </a:solidFill>
                <a:effectLst>
                  <a:outerShdw blurRad="38100" dist="38100" dir="2700000" algn="tl">
                    <a:srgbClr val="000000">
                      <a:alpha val="43137"/>
                    </a:srgbClr>
                  </a:outerShdw>
                </a:effectLst>
                <a:latin typeface="Bell MT" panose="02020503060305020303" pitchFamily="18" charset="0"/>
              </a:rPr>
              <a:t>Do you want students to </a:t>
            </a:r>
            <a:r>
              <a:rPr lang="en-US" sz="2600" b="1" dirty="0" smtClean="0">
                <a:solidFill>
                  <a:srgbClr val="002060"/>
                </a:solidFill>
                <a:effectLst>
                  <a:outerShdw blurRad="38100" dist="38100" dir="2700000" algn="tl">
                    <a:srgbClr val="000000">
                      <a:alpha val="43137"/>
                    </a:srgbClr>
                  </a:outerShdw>
                </a:effectLst>
                <a:latin typeface="Bell MT" panose="02020503060305020303" pitchFamily="18" charset="0"/>
              </a:rPr>
              <a:t>gather specific details or to catch the gist</a:t>
            </a:r>
            <a:r>
              <a:rPr lang="en-US" sz="2600" dirty="0" smtClean="0">
                <a:solidFill>
                  <a:srgbClr val="002060"/>
                </a:solidFill>
                <a:effectLst>
                  <a:outerShdw blurRad="38100" dist="38100" dir="2700000" algn="tl">
                    <a:srgbClr val="000000">
                      <a:alpha val="43137"/>
                    </a:srgbClr>
                  </a:outerShdw>
                </a:effectLst>
                <a:latin typeface="Bell MT" panose="02020503060305020303" pitchFamily="18" charset="0"/>
              </a:rPr>
              <a:t>? </a:t>
            </a:r>
          </a:p>
          <a:p>
            <a:pPr marL="457200" indent="-457200" algn="just" rtl="0" eaLnBrk="1" fontAlgn="auto" hangingPunct="1">
              <a:lnSpc>
                <a:spcPct val="100000"/>
              </a:lnSpc>
              <a:spcBef>
                <a:spcPts val="0"/>
              </a:spcBef>
              <a:spcAft>
                <a:spcPts val="0"/>
              </a:spcAft>
              <a:buFont typeface="Wingdings 3" charset="2"/>
              <a:buNone/>
              <a:defRPr/>
            </a:pPr>
            <a:r>
              <a:rPr lang="en-US" sz="2600" dirty="0" smtClean="0">
                <a:solidFill>
                  <a:srgbClr val="002060"/>
                </a:solidFill>
                <a:effectLst>
                  <a:outerShdw blurRad="38100" dist="38100" dir="2700000" algn="tl">
                    <a:srgbClr val="000000">
                      <a:alpha val="43137"/>
                    </a:srgbClr>
                  </a:outerShdw>
                </a:effectLst>
                <a:latin typeface="Bell MT" panose="02020503060305020303" pitchFamily="18" charset="0"/>
              </a:rPr>
              <a:t>	You can, of course, do both, but remember that it's usually </a:t>
            </a:r>
            <a:r>
              <a:rPr lang="en-US" sz="2600" b="1" dirty="0" smtClean="0">
                <a:solidFill>
                  <a:srgbClr val="002060"/>
                </a:solidFill>
                <a:effectLst>
                  <a:outerShdw blurRad="38100" dist="38100" dir="2700000" algn="tl">
                    <a:srgbClr val="000000">
                      <a:alpha val="43137"/>
                    </a:srgbClr>
                  </a:outerShdw>
                </a:effectLst>
                <a:latin typeface="Bell MT" panose="02020503060305020303" pitchFamily="18" charset="0"/>
              </a:rPr>
              <a:t>better  to divide  these different  kinds of listening  into separate replays of the listening material</a:t>
            </a:r>
            <a:r>
              <a:rPr lang="en-US" sz="2600" dirty="0" smtClean="0">
                <a:solidFill>
                  <a:srgbClr val="002060"/>
                </a:solidFill>
                <a:effectLst>
                  <a:outerShdw blurRad="38100" dist="38100" dir="2700000" algn="tl">
                    <a:srgbClr val="000000">
                      <a:alpha val="43137"/>
                    </a:srgbClr>
                  </a:outerShdw>
                </a:effectLst>
                <a:latin typeface="Bell MT" panose="02020503060305020303" pitchFamily="18" charset="0"/>
              </a:rPr>
              <a:t>, e.g. </a:t>
            </a:r>
            <a:r>
              <a:rPr lang="en-US" sz="2600" b="1" dirty="0" smtClean="0">
                <a:solidFill>
                  <a:srgbClr val="002060"/>
                </a:solidFill>
                <a:effectLst>
                  <a:outerShdw blurRad="38100" dist="38100" dir="2700000" algn="tl">
                    <a:srgbClr val="000000">
                      <a:alpha val="43137"/>
                    </a:srgbClr>
                  </a:outerShdw>
                </a:effectLst>
                <a:latin typeface="Bell MT" panose="02020503060305020303" pitchFamily="18" charset="0"/>
              </a:rPr>
              <a:t>set the first task</a:t>
            </a:r>
            <a:r>
              <a:rPr lang="en-US" sz="2600" dirty="0" smtClean="0">
                <a:solidFill>
                  <a:srgbClr val="002060"/>
                </a:solidFill>
                <a:effectLst>
                  <a:outerShdw blurRad="38100" dist="38100" dir="2700000" algn="tl">
                    <a:srgbClr val="000000">
                      <a:alpha val="43137"/>
                    </a:srgbClr>
                  </a:outerShdw>
                </a:effectLst>
                <a:latin typeface="Bell MT" panose="02020503060305020303" pitchFamily="18" charset="0"/>
              </a:rPr>
              <a:t>, </a:t>
            </a:r>
            <a:r>
              <a:rPr lang="en-US" sz="2600" b="1" dirty="0" smtClean="0">
                <a:solidFill>
                  <a:srgbClr val="002060"/>
                </a:solidFill>
                <a:effectLst>
                  <a:outerShdw blurRad="38100" dist="38100" dir="2700000" algn="tl">
                    <a:srgbClr val="000000">
                      <a:alpha val="43137"/>
                    </a:srgbClr>
                  </a:outerShdw>
                </a:effectLst>
                <a:latin typeface="Bell MT" panose="02020503060305020303" pitchFamily="18" charset="0"/>
              </a:rPr>
              <a:t>play the recording</a:t>
            </a:r>
            <a:r>
              <a:rPr lang="en-US" sz="2600" dirty="0" smtClean="0">
                <a:solidFill>
                  <a:srgbClr val="002060"/>
                </a:solidFill>
                <a:effectLst>
                  <a:outerShdw blurRad="38100" dist="38100" dir="2700000" algn="tl">
                    <a:srgbClr val="000000">
                      <a:alpha val="43137"/>
                    </a:srgbClr>
                  </a:outerShdw>
                </a:effectLst>
                <a:latin typeface="Bell MT" panose="02020503060305020303" pitchFamily="18" charset="0"/>
              </a:rPr>
              <a:t>, </a:t>
            </a:r>
            <a:r>
              <a:rPr lang="en-US" sz="2600" b="1" dirty="0" smtClean="0">
                <a:solidFill>
                  <a:srgbClr val="002060"/>
                </a:solidFill>
                <a:effectLst>
                  <a:outerShdw blurRad="38100" dist="38100" dir="2700000" algn="tl">
                    <a:srgbClr val="000000">
                      <a:alpha val="43137"/>
                    </a:srgbClr>
                  </a:outerShdw>
                </a:effectLst>
                <a:latin typeface="Bell MT" panose="02020503060305020303" pitchFamily="18" charset="0"/>
              </a:rPr>
              <a:t>get feedback</a:t>
            </a:r>
            <a:r>
              <a:rPr lang="en-US" sz="2600" dirty="0" smtClean="0">
                <a:solidFill>
                  <a:srgbClr val="002060"/>
                </a:solidFill>
                <a:effectLst>
                  <a:outerShdw blurRad="38100" dist="38100" dir="2700000" algn="tl">
                    <a:srgbClr val="000000">
                      <a:alpha val="43137"/>
                    </a:srgbClr>
                  </a:outerShdw>
                </a:effectLst>
                <a:latin typeface="Bell MT" panose="02020503060305020303" pitchFamily="18" charset="0"/>
              </a:rPr>
              <a:t>; </a:t>
            </a:r>
            <a:r>
              <a:rPr lang="en-US" sz="2600" b="1" dirty="0" smtClean="0">
                <a:solidFill>
                  <a:srgbClr val="002060"/>
                </a:solidFill>
                <a:effectLst>
                  <a:outerShdw blurRad="38100" dist="38100" dir="2700000" algn="tl">
                    <a:srgbClr val="000000">
                      <a:alpha val="43137"/>
                    </a:srgbClr>
                  </a:outerShdw>
                </a:effectLst>
                <a:latin typeface="Bell MT" panose="02020503060305020303" pitchFamily="18" charset="0"/>
              </a:rPr>
              <a:t>then</a:t>
            </a:r>
            <a:r>
              <a:rPr lang="en-US" sz="2600" dirty="0" smtClean="0">
                <a:solidFill>
                  <a:srgbClr val="002060"/>
                </a:solidFill>
                <a:effectLst>
                  <a:outerShdw blurRad="38100" dist="38100" dir="2700000" algn="tl">
                    <a:srgbClr val="000000">
                      <a:alpha val="43137"/>
                    </a:srgbClr>
                  </a:outerShdw>
                </a:effectLst>
                <a:latin typeface="Bell MT" panose="02020503060305020303" pitchFamily="18" charset="0"/>
              </a:rPr>
              <a:t> </a:t>
            </a:r>
            <a:r>
              <a:rPr lang="en-US" sz="2600" b="1" dirty="0" smtClean="0">
                <a:solidFill>
                  <a:srgbClr val="002060"/>
                </a:solidFill>
                <a:effectLst>
                  <a:outerShdw blurRad="38100" dist="38100" dir="2700000" algn="tl">
                    <a:srgbClr val="000000">
                      <a:alpha val="43137"/>
                    </a:srgbClr>
                  </a:outerShdw>
                </a:effectLst>
                <a:latin typeface="Bell MT" panose="02020503060305020303" pitchFamily="18" charset="0"/>
              </a:rPr>
              <a:t>set the second task</a:t>
            </a:r>
            <a:r>
              <a:rPr lang="en-US" sz="2600" dirty="0" smtClean="0">
                <a:solidFill>
                  <a:srgbClr val="002060"/>
                </a:solidFill>
                <a:effectLst>
                  <a:outerShdw blurRad="38100" dist="38100" dir="2700000" algn="tl">
                    <a:srgbClr val="000000">
                      <a:alpha val="43137"/>
                    </a:srgbClr>
                  </a:outerShdw>
                </a:effectLst>
                <a:latin typeface="Bell MT" panose="02020503060305020303" pitchFamily="18" charset="0"/>
              </a:rPr>
              <a:t>, </a:t>
            </a:r>
            <a:r>
              <a:rPr lang="en-US" sz="2600" b="1" dirty="0" smtClean="0">
                <a:solidFill>
                  <a:srgbClr val="002060"/>
                </a:solidFill>
                <a:effectLst>
                  <a:outerShdw blurRad="38100" dist="38100" dir="2700000" algn="tl">
                    <a:srgbClr val="000000">
                      <a:alpha val="43137"/>
                    </a:srgbClr>
                  </a:outerShdw>
                </a:effectLst>
                <a:latin typeface="Bell MT" panose="02020503060305020303" pitchFamily="18" charset="0"/>
              </a:rPr>
              <a:t>play it again</a:t>
            </a:r>
            <a:r>
              <a:rPr lang="en-US" sz="2600" dirty="0" smtClean="0">
                <a:solidFill>
                  <a:srgbClr val="002060"/>
                </a:solidFill>
                <a:effectLst>
                  <a:outerShdw blurRad="38100" dist="38100" dir="2700000" algn="tl">
                    <a:srgbClr val="000000">
                      <a:alpha val="43137"/>
                    </a:srgbClr>
                  </a:outerShdw>
                </a:effectLst>
                <a:latin typeface="Bell MT" panose="02020503060305020303" pitchFamily="18" charset="0"/>
              </a:rPr>
              <a:t>, </a:t>
            </a:r>
            <a:r>
              <a:rPr lang="en-US" sz="2600" b="1" dirty="0" smtClean="0">
                <a:solidFill>
                  <a:srgbClr val="002060"/>
                </a:solidFill>
                <a:effectLst>
                  <a:outerShdw blurRad="38100" dist="38100" dir="2700000" algn="tl">
                    <a:srgbClr val="000000">
                      <a:alpha val="43137"/>
                    </a:srgbClr>
                  </a:outerShdw>
                </a:effectLst>
                <a:latin typeface="Bell MT" panose="02020503060305020303" pitchFamily="18" charset="0"/>
              </a:rPr>
              <a:t>get feedback</a:t>
            </a:r>
            <a:r>
              <a:rPr lang="en-US" sz="2600" dirty="0" smtClean="0">
                <a:solidFill>
                  <a:srgbClr val="002060"/>
                </a:solidFill>
                <a:effectLst>
                  <a:outerShdw blurRad="38100" dist="38100" dir="2700000" algn="tl">
                    <a:srgbClr val="000000">
                      <a:alpha val="43137"/>
                    </a:srgbClr>
                  </a:outerShdw>
                </a:effectLst>
                <a:latin typeface="Bell MT" panose="02020503060305020303" pitchFamily="18" charset="0"/>
              </a:rPr>
              <a:t>.  </a:t>
            </a:r>
          </a:p>
        </p:txBody>
      </p:sp>
      <p:sp>
        <p:nvSpPr>
          <p:cNvPr id="4" name="Date Placeholder 3"/>
          <p:cNvSpPr>
            <a:spLocks noGrp="1"/>
          </p:cNvSpPr>
          <p:nvPr>
            <p:ph type="dt" sz="half" idx="10"/>
          </p:nvPr>
        </p:nvSpPr>
        <p:spPr/>
        <p:txBody>
          <a:bodyPr vert="horz" lIns="91440" tIns="45720" rIns="91440" bIns="45720" rtlCol="0" anchor="ctr"/>
          <a:lstStyle/>
          <a:p>
            <a:fld id="{7B6296B2-1A64-4D95-859B-93C3C5A5BF2A}" type="datetime3">
              <a:rPr lang="en-US" b="1">
                <a:solidFill>
                  <a:schemeClr val="tx2"/>
                </a:solidFill>
                <a:latin typeface="Arial" panose="020B0604020202020204" pitchFamily="34" charset="0"/>
                <a:cs typeface="Arial" panose="020B0604020202020204" pitchFamily="34" charset="0"/>
              </a:rPr>
              <a:pPr/>
              <a:t>18 June 2017</a:t>
            </a:fld>
            <a:endParaRPr lang="en-US" b="1">
              <a:solidFill>
                <a:schemeClr val="tx2"/>
              </a:solidFill>
              <a:latin typeface="Arial" panose="020B0604020202020204" pitchFamily="34" charset="0"/>
              <a:cs typeface="Arial" panose="020B0604020202020204" pitchFamily="34" charset="0"/>
            </a:endParaRPr>
          </a:p>
        </p:txBody>
      </p:sp>
      <p:sp>
        <p:nvSpPr>
          <p:cNvPr id="5" name="Footer Placeholder 4"/>
          <p:cNvSpPr>
            <a:spLocks noGrp="1"/>
          </p:cNvSpPr>
          <p:nvPr>
            <p:ph type="ftr" sz="quarter" idx="11"/>
          </p:nvPr>
        </p:nvSpPr>
        <p:spPr/>
        <p:txBody>
          <a:bodyPr vert="horz" lIns="91440" tIns="45720" rIns="91440" bIns="45720" rtlCol="0" anchor="ctr"/>
          <a:lstStyle/>
          <a:p>
            <a:r>
              <a:rPr lang="en-US" b="1">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Listening</a:t>
            </a:r>
          </a:p>
        </p:txBody>
      </p:sp>
      <p:sp>
        <p:nvSpPr>
          <p:cNvPr id="6" name="Slide Number Placeholder 5"/>
          <p:cNvSpPr>
            <a:spLocks noGrp="1"/>
          </p:cNvSpPr>
          <p:nvPr>
            <p:ph type="sldNum" sz="quarter" idx="12"/>
          </p:nvPr>
        </p:nvSpPr>
        <p:spPr/>
        <p:txBody>
          <a:bodyPr vert="horz" lIns="91440" tIns="45720" rIns="91440" bIns="45720" rtlCol="0" anchor="ctr"/>
          <a:lstStyle/>
          <a:p>
            <a:fld id="{2F9966BF-BD71-4777-8B52-0CEB6FEBC6E3}" type="slidenum">
              <a:rPr lang="en-US" altLang="en-US" b="1">
                <a:solidFill>
                  <a:schemeClr val="tx2"/>
                </a:solidFill>
                <a:latin typeface="Arial" panose="020B0604020202020204" pitchFamily="34" charset="0"/>
                <a:cs typeface="Arial" panose="020B0604020202020204" pitchFamily="34" charset="0"/>
              </a:rPr>
              <a:pPr/>
              <a:t>12</a:t>
            </a:fld>
            <a:endParaRPr lang="en-US" altLang="en-US" b="1">
              <a:solidFill>
                <a:schemeClr val="tx2"/>
              </a:solidFill>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718922" y="623888"/>
            <a:ext cx="8912225" cy="823912"/>
          </a:xfrm>
        </p:spPr>
        <p:txBody>
          <a:bodyPr rtlCol="0">
            <a:normAutofit fontScale="90000"/>
          </a:bodyPr>
          <a:lstStyle/>
          <a:p>
            <a:pPr eaLnBrk="1" fontAlgn="auto" hangingPunct="1">
              <a:spcAft>
                <a:spcPts val="0"/>
              </a:spcAft>
              <a:defRPr/>
            </a:pPr>
            <a:r>
              <a:rPr lang="en-US" b="1" dirty="0" smtClean="0">
                <a:solidFill>
                  <a:schemeClr val="tx1">
                    <a:lumMod val="85000"/>
                    <a:lumOff val="15000"/>
                  </a:schemeClr>
                </a:solidFill>
                <a:cs typeface="+mj-cs"/>
              </a:rPr>
              <a:t> </a:t>
            </a:r>
            <a:r>
              <a:rPr lang="en-US" b="1" i="1" dirty="0" smtClean="0">
                <a:solidFill>
                  <a:srgbClr val="C00000"/>
                </a:solidFill>
                <a:cs typeface="+mj-cs"/>
              </a:rPr>
              <a:t>Suggested strategy of teaching listening</a:t>
            </a:r>
            <a:r>
              <a:rPr lang="en-US" b="1" dirty="0" smtClean="0">
                <a:solidFill>
                  <a:schemeClr val="tx1">
                    <a:lumMod val="85000"/>
                    <a:lumOff val="15000"/>
                  </a:schemeClr>
                </a:solidFill>
                <a:cs typeface="+mj-cs"/>
              </a:rPr>
              <a:t/>
            </a:r>
            <a:br>
              <a:rPr lang="en-US" b="1" dirty="0" smtClean="0">
                <a:solidFill>
                  <a:schemeClr val="tx1">
                    <a:lumMod val="85000"/>
                    <a:lumOff val="15000"/>
                  </a:schemeClr>
                </a:solidFill>
                <a:cs typeface="+mj-cs"/>
              </a:rPr>
            </a:br>
            <a:r>
              <a:rPr lang="en-US" b="1" u="sng" dirty="0" smtClean="0">
                <a:solidFill>
                  <a:srgbClr val="FF0000"/>
                </a:solidFill>
                <a:effectLst>
                  <a:outerShdw blurRad="38100" dist="38100" dir="2700000" algn="tl">
                    <a:srgbClr val="000000">
                      <a:alpha val="43137"/>
                    </a:srgbClr>
                  </a:outerShdw>
                </a:effectLst>
                <a:latin typeface="AucoinLight" panose="020D0602050304030204" pitchFamily="34" charset="0"/>
              </a:rPr>
              <a:t>The task-feedback circle:</a:t>
            </a:r>
            <a:endParaRPr lang="ar-SA" dirty="0">
              <a:solidFill>
                <a:schemeClr val="tx1">
                  <a:lumMod val="85000"/>
                  <a:lumOff val="15000"/>
                </a:schemeClr>
              </a:solidFill>
            </a:endParaRPr>
          </a:p>
        </p:txBody>
      </p:sp>
      <p:sp>
        <p:nvSpPr>
          <p:cNvPr id="3" name="عنصر نائب للمحتوى 2"/>
          <p:cNvSpPr>
            <a:spLocks noGrp="1"/>
          </p:cNvSpPr>
          <p:nvPr>
            <p:ph idx="1"/>
          </p:nvPr>
        </p:nvSpPr>
        <p:spPr>
          <a:xfrm>
            <a:off x="1799917" y="1401191"/>
            <a:ext cx="9585325" cy="4658412"/>
          </a:xfrm>
        </p:spPr>
        <p:txBody>
          <a:bodyPr rtlCol="0">
            <a:noAutofit/>
          </a:bodyPr>
          <a:lstStyle/>
          <a:p>
            <a:pPr algn="just" rtl="0" eaLnBrk="1" fontAlgn="auto" hangingPunct="1">
              <a:lnSpc>
                <a:spcPct val="150000"/>
              </a:lnSpc>
              <a:spcAft>
                <a:spcPts val="0"/>
              </a:spcAft>
              <a:buFont typeface="Wingdings 3" charset="2"/>
              <a:buChar char=""/>
              <a:defRPr/>
            </a:pPr>
            <a:r>
              <a:rPr lang="en-US" dirty="0" smtClean="0">
                <a:solidFill>
                  <a:srgbClr val="002060"/>
                </a:solidFill>
                <a:latin typeface="Bell MT" panose="02020503060305020303" pitchFamily="18" charset="0"/>
              </a:rPr>
              <a:t>Many teachers use a </a:t>
            </a:r>
            <a:r>
              <a:rPr lang="en-US" b="1" dirty="0" smtClean="0">
                <a:solidFill>
                  <a:srgbClr val="002060"/>
                </a:solidFill>
                <a:latin typeface="Bell MT" panose="02020503060305020303" pitchFamily="18" charset="0"/>
              </a:rPr>
              <a:t>graded sequence of tasks </a:t>
            </a:r>
            <a:r>
              <a:rPr lang="en-US" dirty="0" smtClean="0">
                <a:solidFill>
                  <a:srgbClr val="002060"/>
                </a:solidFill>
                <a:latin typeface="Bell MT" panose="02020503060305020303" pitchFamily="18" charset="0"/>
              </a:rPr>
              <a:t>as a route map through a listening lesson. By </a:t>
            </a:r>
            <a:r>
              <a:rPr lang="en-US" b="1" dirty="0" smtClean="0">
                <a:solidFill>
                  <a:srgbClr val="002060"/>
                </a:solidFill>
                <a:latin typeface="Bell MT" panose="02020503060305020303" pitchFamily="18" charset="0"/>
              </a:rPr>
              <a:t>starting</a:t>
            </a:r>
            <a:r>
              <a:rPr lang="en-US" dirty="0" smtClean="0">
                <a:solidFill>
                  <a:srgbClr val="002060"/>
                </a:solidFill>
                <a:latin typeface="Bell MT" panose="02020503060305020303" pitchFamily="18" charset="0"/>
              </a:rPr>
              <a:t> with a </a:t>
            </a:r>
            <a:r>
              <a:rPr lang="en-US" b="1" dirty="0" smtClean="0">
                <a:solidFill>
                  <a:srgbClr val="002060"/>
                </a:solidFill>
                <a:latin typeface="Bell MT" panose="02020503060305020303" pitchFamily="18" charset="0"/>
              </a:rPr>
              <a:t>simple</a:t>
            </a:r>
            <a:r>
              <a:rPr lang="en-US" dirty="0" smtClean="0">
                <a:solidFill>
                  <a:srgbClr val="002060"/>
                </a:solidFill>
                <a:latin typeface="Bell MT" panose="02020503060305020303" pitchFamily="18" charset="0"/>
              </a:rPr>
              <a:t> task, letting students </a:t>
            </a:r>
            <a:r>
              <a:rPr lang="en-US" b="1" dirty="0" smtClean="0">
                <a:solidFill>
                  <a:srgbClr val="002060"/>
                </a:solidFill>
                <a:latin typeface="Bell MT" panose="02020503060305020303" pitchFamily="18" charset="0"/>
              </a:rPr>
              <a:t>do</a:t>
            </a:r>
            <a:r>
              <a:rPr lang="en-US" dirty="0" smtClean="0">
                <a:solidFill>
                  <a:srgbClr val="002060"/>
                </a:solidFill>
                <a:latin typeface="Bell MT" panose="02020503060305020303" pitchFamily="18" charset="0"/>
              </a:rPr>
              <a:t> </a:t>
            </a:r>
            <a:r>
              <a:rPr lang="en-US" b="1" dirty="0" smtClean="0">
                <a:solidFill>
                  <a:srgbClr val="002060"/>
                </a:solidFill>
                <a:latin typeface="Bell MT" panose="02020503060305020303" pitchFamily="18" charset="0"/>
              </a:rPr>
              <a:t>it</a:t>
            </a:r>
            <a:r>
              <a:rPr lang="en-US" dirty="0" smtClean="0">
                <a:solidFill>
                  <a:srgbClr val="002060"/>
                </a:solidFill>
                <a:latin typeface="Bell MT" panose="02020503060305020303" pitchFamily="18" charset="0"/>
              </a:rPr>
              <a:t> </a:t>
            </a:r>
            <a:r>
              <a:rPr lang="en-US" b="1" dirty="0" smtClean="0">
                <a:solidFill>
                  <a:srgbClr val="002060"/>
                </a:solidFill>
                <a:latin typeface="Bell MT" panose="02020503060305020303" pitchFamily="18" charset="0"/>
              </a:rPr>
              <a:t>successfully</a:t>
            </a:r>
            <a:r>
              <a:rPr lang="en-US" dirty="0" smtClean="0">
                <a:solidFill>
                  <a:srgbClr val="002060"/>
                </a:solidFill>
                <a:latin typeface="Bell MT" panose="02020503060305020303" pitchFamily="18" charset="0"/>
              </a:rPr>
              <a:t>, then </a:t>
            </a:r>
            <a:r>
              <a:rPr lang="en-US" b="1" dirty="0" smtClean="0">
                <a:solidFill>
                  <a:srgbClr val="002060"/>
                </a:solidFill>
                <a:latin typeface="Bell MT" panose="02020503060305020303" pitchFamily="18" charset="0"/>
              </a:rPr>
              <a:t>moving</a:t>
            </a:r>
            <a:r>
              <a:rPr lang="en-US" dirty="0" smtClean="0">
                <a:solidFill>
                  <a:srgbClr val="002060"/>
                </a:solidFill>
                <a:latin typeface="Bell MT" panose="02020503060305020303" pitchFamily="18" charset="0"/>
              </a:rPr>
              <a:t> </a:t>
            </a:r>
            <a:r>
              <a:rPr lang="en-US" b="1" dirty="0" smtClean="0">
                <a:solidFill>
                  <a:srgbClr val="002060"/>
                </a:solidFill>
                <a:latin typeface="Bell MT" panose="02020503060305020303" pitchFamily="18" charset="0"/>
              </a:rPr>
              <a:t>on</a:t>
            </a:r>
            <a:r>
              <a:rPr lang="en-US" dirty="0" smtClean="0">
                <a:solidFill>
                  <a:srgbClr val="002060"/>
                </a:solidFill>
                <a:latin typeface="Bell MT" panose="02020503060305020303" pitchFamily="18" charset="0"/>
              </a:rPr>
              <a:t> to set a </a:t>
            </a:r>
            <a:r>
              <a:rPr lang="en-US" b="1" dirty="0" smtClean="0">
                <a:solidFill>
                  <a:srgbClr val="002060"/>
                </a:solidFill>
                <a:latin typeface="Bell MT" panose="02020503060305020303" pitchFamily="18" charset="0"/>
              </a:rPr>
              <a:t>more</a:t>
            </a:r>
            <a:r>
              <a:rPr lang="en-US" dirty="0" smtClean="0">
                <a:solidFill>
                  <a:srgbClr val="002060"/>
                </a:solidFill>
                <a:latin typeface="Bell MT" panose="02020503060305020303" pitchFamily="18" charset="0"/>
              </a:rPr>
              <a:t> </a:t>
            </a:r>
            <a:r>
              <a:rPr lang="en-US" b="1" dirty="0" smtClean="0">
                <a:solidFill>
                  <a:srgbClr val="002060"/>
                </a:solidFill>
                <a:latin typeface="Bell MT" panose="02020503060305020303" pitchFamily="18" charset="0"/>
              </a:rPr>
              <a:t>difficult</a:t>
            </a:r>
            <a:r>
              <a:rPr lang="en-US" dirty="0" smtClean="0">
                <a:solidFill>
                  <a:srgbClr val="002060"/>
                </a:solidFill>
                <a:latin typeface="Bell MT" panose="02020503060305020303" pitchFamily="18" charset="0"/>
              </a:rPr>
              <a:t> task on the </a:t>
            </a:r>
            <a:r>
              <a:rPr lang="en-US" b="1" dirty="0" smtClean="0">
                <a:solidFill>
                  <a:srgbClr val="002060"/>
                </a:solidFill>
                <a:latin typeface="Bell MT" panose="02020503060305020303" pitchFamily="18" charset="0"/>
              </a:rPr>
              <a:t>same</a:t>
            </a:r>
            <a:r>
              <a:rPr lang="en-US" dirty="0" smtClean="0">
                <a:solidFill>
                  <a:srgbClr val="002060"/>
                </a:solidFill>
                <a:latin typeface="Bell MT" panose="02020503060305020303" pitchFamily="18" charset="0"/>
              </a:rPr>
              <a:t> </a:t>
            </a:r>
            <a:r>
              <a:rPr lang="en-US" b="1" dirty="0" smtClean="0">
                <a:solidFill>
                  <a:srgbClr val="002060"/>
                </a:solidFill>
                <a:latin typeface="Bell MT" panose="02020503060305020303" pitchFamily="18" charset="0"/>
              </a:rPr>
              <a:t>recording</a:t>
            </a:r>
            <a:r>
              <a:rPr lang="en-US" dirty="0" smtClean="0">
                <a:solidFill>
                  <a:srgbClr val="002060"/>
                </a:solidFill>
                <a:latin typeface="Bell MT" panose="02020503060305020303" pitchFamily="18" charset="0"/>
              </a:rPr>
              <a:t>, the teacher  can virtually let the class find its own level, i.e. you stop setting  new tasks when you find the point at which they are beginning to find it too difficult.</a:t>
            </a:r>
          </a:p>
          <a:p>
            <a:pPr algn="just" rtl="0" eaLnBrk="1" fontAlgn="auto" hangingPunct="1">
              <a:lnSpc>
                <a:spcPct val="150000"/>
              </a:lnSpc>
              <a:spcAft>
                <a:spcPts val="0"/>
              </a:spcAft>
              <a:buFont typeface="Wingdings 3" charset="2"/>
              <a:buChar char=""/>
              <a:defRPr/>
            </a:pPr>
            <a:endParaRPr lang="ar-SA" dirty="0">
              <a:solidFill>
                <a:srgbClr val="002060"/>
              </a:solidFill>
              <a:latin typeface="Bell MT" panose="02020503060305020303" pitchFamily="18" charset="0"/>
            </a:endParaRPr>
          </a:p>
        </p:txBody>
      </p:sp>
      <p:sp>
        <p:nvSpPr>
          <p:cNvPr id="4" name="Date Placeholder 3"/>
          <p:cNvSpPr>
            <a:spLocks noGrp="1"/>
          </p:cNvSpPr>
          <p:nvPr>
            <p:ph type="dt" sz="half" idx="10"/>
          </p:nvPr>
        </p:nvSpPr>
        <p:spPr/>
        <p:txBody>
          <a:bodyPr vert="horz" lIns="91440" tIns="45720" rIns="91440" bIns="45720" rtlCol="0" anchor="ctr"/>
          <a:lstStyle/>
          <a:p>
            <a:fld id="{9C93ECFA-76CA-4B92-A827-C0BB44C9720D}" type="datetime3">
              <a:rPr lang="en-US" b="1">
                <a:solidFill>
                  <a:schemeClr val="tx2"/>
                </a:solidFill>
                <a:latin typeface="Arial" panose="020B0604020202020204" pitchFamily="34" charset="0"/>
                <a:cs typeface="Arial" panose="020B0604020202020204" pitchFamily="34" charset="0"/>
              </a:rPr>
              <a:pPr/>
              <a:t>18 June 2017</a:t>
            </a:fld>
            <a:endParaRPr lang="en-US" b="1">
              <a:solidFill>
                <a:schemeClr val="tx2"/>
              </a:solidFill>
              <a:latin typeface="Arial" panose="020B0604020202020204" pitchFamily="34" charset="0"/>
              <a:cs typeface="Arial" panose="020B0604020202020204" pitchFamily="34" charset="0"/>
            </a:endParaRPr>
          </a:p>
        </p:txBody>
      </p:sp>
      <p:sp>
        <p:nvSpPr>
          <p:cNvPr id="5" name="Footer Placeholder 4"/>
          <p:cNvSpPr>
            <a:spLocks noGrp="1"/>
          </p:cNvSpPr>
          <p:nvPr>
            <p:ph type="ftr" sz="quarter" idx="11"/>
          </p:nvPr>
        </p:nvSpPr>
        <p:spPr/>
        <p:txBody>
          <a:bodyPr vert="horz" lIns="91440" tIns="45720" rIns="91440" bIns="45720" rtlCol="0" anchor="ctr"/>
          <a:lstStyle/>
          <a:p>
            <a:r>
              <a:rPr lang="en-US" b="1">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Listening</a:t>
            </a:r>
          </a:p>
        </p:txBody>
      </p:sp>
      <p:sp>
        <p:nvSpPr>
          <p:cNvPr id="6" name="Slide Number Placeholder 5"/>
          <p:cNvSpPr>
            <a:spLocks noGrp="1"/>
          </p:cNvSpPr>
          <p:nvPr>
            <p:ph type="sldNum" sz="quarter" idx="12"/>
          </p:nvPr>
        </p:nvSpPr>
        <p:spPr/>
        <p:txBody>
          <a:bodyPr vert="horz" lIns="91440" tIns="45720" rIns="91440" bIns="45720" rtlCol="0" anchor="ctr"/>
          <a:lstStyle/>
          <a:p>
            <a:fld id="{2F9966BF-BD71-4777-8B52-0CEB6FEBC6E3}" type="slidenum">
              <a:rPr lang="en-US" altLang="en-US" b="1">
                <a:solidFill>
                  <a:schemeClr val="tx2"/>
                </a:solidFill>
                <a:latin typeface="Arial" panose="020B0604020202020204" pitchFamily="34" charset="0"/>
                <a:cs typeface="Arial" panose="020B0604020202020204" pitchFamily="34" charset="0"/>
              </a:rPr>
              <a:pPr/>
              <a:t>13</a:t>
            </a:fld>
            <a:endParaRPr lang="en-US" altLang="en-US" b="1">
              <a:solidFill>
                <a:schemeClr val="tx2"/>
              </a:solidFill>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1"/>
          <p:cNvPicPr>
            <a:picLocks noChangeAspect="1" noChangeArrowheads="1"/>
          </p:cNvPicPr>
          <p:nvPr/>
        </p:nvPicPr>
        <p:blipFill rotWithShape="1">
          <a:blip r:embed="rId2">
            <a:extLst>
              <a:ext uri="{28A0092B-C50C-407E-A947-70E740481C1C}">
                <a14:useLocalDpi xmlns:a14="http://schemas.microsoft.com/office/drawing/2010/main" val="0"/>
              </a:ext>
            </a:extLst>
          </a:blip>
          <a:srcRect l="1921" t="1240" r="1946" b="1718"/>
          <a:stretch/>
        </p:blipFill>
        <p:spPr bwMode="auto">
          <a:xfrm>
            <a:off x="1290089" y="259307"/>
            <a:ext cx="10515600" cy="4140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مربع نص 4"/>
          <p:cNvSpPr txBox="1"/>
          <p:nvPr/>
        </p:nvSpPr>
        <p:spPr>
          <a:xfrm>
            <a:off x="1399272" y="4439382"/>
            <a:ext cx="10329863" cy="1938992"/>
          </a:xfrm>
          <a:prstGeom prst="rect">
            <a:avLst/>
          </a:prstGeom>
          <a:solidFill>
            <a:srgbClr val="0070C0"/>
          </a:solidFill>
        </p:spPr>
        <p:style>
          <a:lnRef idx="2">
            <a:schemeClr val="accent2">
              <a:shade val="50000"/>
            </a:schemeClr>
          </a:lnRef>
          <a:fillRef idx="1">
            <a:schemeClr val="accent2"/>
          </a:fillRef>
          <a:effectRef idx="0">
            <a:schemeClr val="accent2"/>
          </a:effectRef>
          <a:fontRef idx="minor">
            <a:schemeClr val="lt1"/>
          </a:fontRef>
        </p:style>
        <p:txBody>
          <a:bodyPr rtlCol="1">
            <a:spAutoFit/>
          </a:bodyPr>
          <a:lstStyle/>
          <a:p>
            <a:pPr algn="just" eaLnBrk="1" fontAlgn="auto" hangingPunct="1">
              <a:spcBef>
                <a:spcPts val="0"/>
              </a:spcBef>
              <a:spcAft>
                <a:spcPts val="0"/>
              </a:spcAft>
              <a:defRPr/>
            </a:pPr>
            <a:r>
              <a:rPr lang="en-US" sz="2400" b="1" dirty="0">
                <a:latin typeface="Bell MT" panose="02020503060305020303" pitchFamily="18" charset="0"/>
              </a:rPr>
              <a:t>The </a:t>
            </a:r>
            <a:r>
              <a:rPr lang="en-US" sz="2400" b="1" dirty="0" smtClean="0">
                <a:latin typeface="Bell MT" panose="02020503060305020303" pitchFamily="18" charset="0"/>
              </a:rPr>
              <a:t>task-feedback </a:t>
            </a:r>
            <a:r>
              <a:rPr lang="en-US" sz="2400" b="1" dirty="0">
                <a:latin typeface="Bell MT" panose="02020503060305020303" pitchFamily="18" charset="0"/>
              </a:rPr>
              <a:t>circle can help you plan useful listening </a:t>
            </a:r>
            <a:r>
              <a:rPr lang="en-US" sz="2400" b="1" dirty="0" smtClean="0">
                <a:latin typeface="Bell MT" panose="02020503060305020303" pitchFamily="18" charset="0"/>
              </a:rPr>
              <a:t>lessons </a:t>
            </a:r>
            <a:r>
              <a:rPr lang="en-US" sz="2400" b="1" dirty="0">
                <a:latin typeface="Bell MT" panose="02020503060305020303" pitchFamily="18" charset="0"/>
              </a:rPr>
              <a:t>if you simply   follow </a:t>
            </a:r>
            <a:r>
              <a:rPr lang="en-US" sz="2400" b="1" dirty="0" smtClean="0">
                <a:latin typeface="Bell MT" panose="02020503060305020303" pitchFamily="18" charset="0"/>
              </a:rPr>
              <a:t>it </a:t>
            </a:r>
            <a:r>
              <a:rPr lang="en-US" sz="2400" b="1" dirty="0">
                <a:latin typeface="Bell MT" panose="02020503060305020303" pitchFamily="18" charset="0"/>
              </a:rPr>
              <a:t>round</a:t>
            </a:r>
            <a:r>
              <a:rPr lang="en-US" sz="2400" b="1" dirty="0">
                <a:effectLst>
                  <a:outerShdw blurRad="38100" dist="38100" dir="2700000" algn="tl">
                    <a:srgbClr val="000000">
                      <a:alpha val="43137"/>
                    </a:srgbClr>
                  </a:outerShdw>
                </a:effectLst>
                <a:latin typeface="Bell MT" panose="02020503060305020303" pitchFamily="18" charset="0"/>
              </a:rPr>
              <a:t>. </a:t>
            </a:r>
            <a:r>
              <a:rPr lang="en-US" sz="2400" b="1" i="1" dirty="0" smtClean="0">
                <a:solidFill>
                  <a:srgbClr val="FFFF00"/>
                </a:solidFill>
                <a:effectLst>
                  <a:outerShdw blurRad="38100" dist="38100" dir="2700000" algn="tl">
                    <a:srgbClr val="000000">
                      <a:alpha val="43137"/>
                    </a:srgbClr>
                  </a:outerShdw>
                </a:effectLst>
                <a:latin typeface="Bell MT" panose="02020503060305020303" pitchFamily="18" charset="0"/>
              </a:rPr>
              <a:t>Go </a:t>
            </a:r>
            <a:r>
              <a:rPr lang="en-US" sz="2400" b="1" i="1" dirty="0">
                <a:solidFill>
                  <a:srgbClr val="FFFF00"/>
                </a:solidFill>
                <a:effectLst>
                  <a:outerShdw blurRad="38100" dist="38100" dir="2700000" algn="tl">
                    <a:srgbClr val="000000">
                      <a:alpha val="43137"/>
                    </a:srgbClr>
                  </a:outerShdw>
                </a:effectLst>
                <a:latin typeface="Bell MT" panose="02020503060305020303" pitchFamily="18" charset="0"/>
              </a:rPr>
              <a:t>round </a:t>
            </a:r>
            <a:r>
              <a:rPr lang="en-US" sz="2400" b="1" i="1" dirty="0" smtClean="0">
                <a:solidFill>
                  <a:srgbClr val="FFFF00"/>
                </a:solidFill>
                <a:effectLst>
                  <a:outerShdw blurRad="38100" dist="38100" dir="2700000" algn="tl">
                    <a:srgbClr val="000000">
                      <a:alpha val="43137"/>
                    </a:srgbClr>
                  </a:outerShdw>
                </a:effectLst>
                <a:latin typeface="Bell MT" panose="02020503060305020303" pitchFamily="18" charset="0"/>
              </a:rPr>
              <a:t>the </a:t>
            </a:r>
            <a:r>
              <a:rPr lang="en-US" sz="2400" b="1" i="1" dirty="0">
                <a:solidFill>
                  <a:srgbClr val="FFFF00"/>
                </a:solidFill>
                <a:effectLst>
                  <a:outerShdw blurRad="38100" dist="38100" dir="2700000" algn="tl">
                    <a:srgbClr val="000000">
                      <a:alpha val="43137"/>
                    </a:srgbClr>
                  </a:outerShdw>
                </a:effectLst>
                <a:latin typeface="Bell MT" panose="02020503060305020303" pitchFamily="18" charset="0"/>
              </a:rPr>
              <a:t>circle three or four times </a:t>
            </a:r>
            <a:r>
              <a:rPr lang="en-US" sz="2400" b="1" dirty="0">
                <a:latin typeface="Bell MT" panose="02020503060305020303" pitchFamily="18" charset="0"/>
              </a:rPr>
              <a:t>- or as many times as your students </a:t>
            </a:r>
            <a:r>
              <a:rPr lang="en-US" sz="2400" b="1" dirty="0" smtClean="0">
                <a:latin typeface="Bell MT" panose="02020503060305020303" pitchFamily="18" charset="0"/>
              </a:rPr>
              <a:t>need. </a:t>
            </a:r>
            <a:r>
              <a:rPr lang="en-US" sz="2400" b="1" dirty="0">
                <a:latin typeface="Bell MT" panose="02020503060305020303" pitchFamily="18" charset="0"/>
              </a:rPr>
              <a:t>It's important </a:t>
            </a:r>
            <a:r>
              <a:rPr lang="en-US" sz="2400" b="1" dirty="0" smtClean="0">
                <a:latin typeface="Bell MT" panose="02020503060305020303" pitchFamily="18" charset="0"/>
              </a:rPr>
              <a:t>to </a:t>
            </a:r>
            <a:r>
              <a:rPr lang="en-US" sz="2400" b="1" dirty="0">
                <a:latin typeface="Bell MT" panose="02020503060305020303" pitchFamily="18" charset="0"/>
              </a:rPr>
              <a:t>note that it </a:t>
            </a:r>
            <a:r>
              <a:rPr lang="en-US" sz="2400" b="1" dirty="0" smtClean="0">
                <a:latin typeface="Bell MT" panose="02020503060305020303" pitchFamily="18" charset="0"/>
              </a:rPr>
              <a:t>involves </a:t>
            </a:r>
            <a:r>
              <a:rPr lang="en-US" sz="2400" b="1" dirty="0">
                <a:latin typeface="Bell MT" panose="02020503060305020303" pitchFamily="18" charset="0"/>
              </a:rPr>
              <a:t>not only setting </a:t>
            </a:r>
            <a:r>
              <a:rPr lang="en-US" sz="2400" b="1" dirty="0" smtClean="0">
                <a:latin typeface="Bell MT" panose="02020503060305020303" pitchFamily="18" charset="0"/>
              </a:rPr>
              <a:t>a </a:t>
            </a:r>
            <a:r>
              <a:rPr lang="en-US" sz="2400" b="1" dirty="0">
                <a:latin typeface="Bell MT" panose="02020503060305020303" pitchFamily="18" charset="0"/>
              </a:rPr>
              <a:t>sequence </a:t>
            </a:r>
            <a:r>
              <a:rPr lang="en-US" sz="2400" b="1" dirty="0" smtClean="0">
                <a:latin typeface="Bell MT" panose="02020503060305020303" pitchFamily="18" charset="0"/>
              </a:rPr>
              <a:t>of </a:t>
            </a:r>
            <a:r>
              <a:rPr lang="en-US" sz="2400" b="1" dirty="0">
                <a:latin typeface="Bell MT" panose="02020503060305020303" pitchFamily="18" charset="0"/>
              </a:rPr>
              <a:t>tasks and </a:t>
            </a:r>
            <a:r>
              <a:rPr lang="en-US" sz="2400" b="1" dirty="0" smtClean="0">
                <a:latin typeface="Bell MT" panose="02020503060305020303" pitchFamily="18" charset="0"/>
              </a:rPr>
              <a:t>checking </a:t>
            </a:r>
            <a:r>
              <a:rPr lang="en-US" sz="2400" b="1" dirty="0">
                <a:latin typeface="Bell MT" panose="02020503060305020303" pitchFamily="18" charset="0"/>
              </a:rPr>
              <a:t>whether </a:t>
            </a:r>
            <a:r>
              <a:rPr lang="en-US" sz="2400" b="1" dirty="0" smtClean="0">
                <a:latin typeface="Bell MT" panose="02020503060305020303" pitchFamily="18" charset="0"/>
              </a:rPr>
              <a:t>they </a:t>
            </a:r>
            <a:r>
              <a:rPr lang="en-US" sz="2400" b="1" dirty="0">
                <a:latin typeface="Bell MT" panose="02020503060305020303" pitchFamily="18" charset="0"/>
              </a:rPr>
              <a:t>can do it, but also </a:t>
            </a:r>
            <a:r>
              <a:rPr lang="en-US" sz="2400" b="1" i="1" dirty="0">
                <a:solidFill>
                  <a:srgbClr val="FFFF00"/>
                </a:solidFill>
                <a:latin typeface="Bell MT" panose="02020503060305020303" pitchFamily="18" charset="0"/>
              </a:rPr>
              <a:t>replaying </a:t>
            </a:r>
            <a:r>
              <a:rPr lang="en-US" sz="2400" b="1" i="1" dirty="0" smtClean="0">
                <a:solidFill>
                  <a:srgbClr val="FFFF00"/>
                </a:solidFill>
                <a:latin typeface="Bell MT" panose="02020503060305020303" pitchFamily="18" charset="0"/>
              </a:rPr>
              <a:t>the </a:t>
            </a:r>
            <a:r>
              <a:rPr lang="en-US" sz="2400" b="1" i="1" dirty="0">
                <a:solidFill>
                  <a:srgbClr val="FFFF00"/>
                </a:solidFill>
                <a:latin typeface="Bell MT" panose="02020503060305020303" pitchFamily="18" charset="0"/>
              </a:rPr>
              <a:t>recording </a:t>
            </a:r>
            <a:r>
              <a:rPr lang="en-US" sz="2400" b="1" i="1" dirty="0" smtClean="0">
                <a:solidFill>
                  <a:srgbClr val="FFFF00"/>
                </a:solidFill>
                <a:latin typeface="Bell MT" panose="02020503060305020303" pitchFamily="18" charset="0"/>
              </a:rPr>
              <a:t>again </a:t>
            </a:r>
            <a:r>
              <a:rPr lang="en-US" sz="2400" b="1" i="1" dirty="0">
                <a:solidFill>
                  <a:srgbClr val="FFFF00"/>
                </a:solidFill>
                <a:latin typeface="Bell MT" panose="02020503060305020303" pitchFamily="18" charset="0"/>
              </a:rPr>
              <a:t>and </a:t>
            </a:r>
            <a:r>
              <a:rPr lang="en-US" sz="2400" b="1" i="1" dirty="0" smtClean="0">
                <a:solidFill>
                  <a:srgbClr val="FFFF00"/>
                </a:solidFill>
                <a:latin typeface="Bell MT" panose="02020503060305020303" pitchFamily="18" charset="0"/>
              </a:rPr>
              <a:t>again </a:t>
            </a:r>
            <a:r>
              <a:rPr lang="en-US" sz="2400" b="1" i="1" dirty="0">
                <a:solidFill>
                  <a:srgbClr val="FFFF00"/>
                </a:solidFill>
                <a:latin typeface="Bell MT" panose="02020503060305020303" pitchFamily="18" charset="0"/>
              </a:rPr>
              <a:t>(and again)</a:t>
            </a:r>
            <a:r>
              <a:rPr lang="en-US" sz="2400" b="1" dirty="0">
                <a:latin typeface="Bell MT" panose="02020503060305020303" pitchFamily="18" charset="0"/>
              </a:rPr>
              <a:t>.</a:t>
            </a:r>
          </a:p>
        </p:txBody>
      </p:sp>
      <p:sp>
        <p:nvSpPr>
          <p:cNvPr id="2" name="Date Placeholder 1"/>
          <p:cNvSpPr>
            <a:spLocks noGrp="1"/>
          </p:cNvSpPr>
          <p:nvPr>
            <p:ph type="dt" sz="half" idx="10"/>
          </p:nvPr>
        </p:nvSpPr>
        <p:spPr/>
        <p:txBody>
          <a:bodyPr vert="horz" lIns="91440" tIns="45720" rIns="91440" bIns="45720" rtlCol="0" anchor="ctr"/>
          <a:lstStyle/>
          <a:p>
            <a:fld id="{1F172054-1F58-489E-85BB-C2CDBCD967E1}" type="datetime3">
              <a:rPr lang="en-US" b="1">
                <a:solidFill>
                  <a:schemeClr val="tx2"/>
                </a:solidFill>
                <a:latin typeface="Arial" panose="020B0604020202020204" pitchFamily="34" charset="0"/>
                <a:cs typeface="Arial" panose="020B0604020202020204" pitchFamily="34" charset="0"/>
              </a:rPr>
              <a:pPr/>
              <a:t>18 June 2017</a:t>
            </a:fld>
            <a:endParaRPr lang="en-US" b="1">
              <a:solidFill>
                <a:schemeClr val="tx2"/>
              </a:solidFill>
              <a:latin typeface="Arial" panose="020B0604020202020204" pitchFamily="34" charset="0"/>
              <a:cs typeface="Arial" panose="020B0604020202020204" pitchFamily="34" charset="0"/>
            </a:endParaRPr>
          </a:p>
        </p:txBody>
      </p:sp>
      <p:sp>
        <p:nvSpPr>
          <p:cNvPr id="3" name="Footer Placeholder 2"/>
          <p:cNvSpPr>
            <a:spLocks noGrp="1"/>
          </p:cNvSpPr>
          <p:nvPr>
            <p:ph type="ftr" sz="quarter" idx="11"/>
          </p:nvPr>
        </p:nvSpPr>
        <p:spPr/>
        <p:txBody>
          <a:bodyPr vert="horz" lIns="91440" tIns="45720" rIns="91440" bIns="45720" rtlCol="0" anchor="ctr"/>
          <a:lstStyle/>
          <a:p>
            <a:r>
              <a:rPr lang="en-US" b="1">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Listening</a:t>
            </a:r>
          </a:p>
        </p:txBody>
      </p:sp>
      <p:sp>
        <p:nvSpPr>
          <p:cNvPr id="4" name="Slide Number Placeholder 3"/>
          <p:cNvSpPr>
            <a:spLocks noGrp="1"/>
          </p:cNvSpPr>
          <p:nvPr>
            <p:ph type="sldNum" sz="quarter" idx="12"/>
          </p:nvPr>
        </p:nvSpPr>
        <p:spPr/>
        <p:txBody>
          <a:bodyPr vert="horz" lIns="91440" tIns="45720" rIns="91440" bIns="45720" rtlCol="0" anchor="ctr"/>
          <a:lstStyle/>
          <a:p>
            <a:fld id="{2F9966BF-BD71-4777-8B52-0CEB6FEBC6E3}" type="slidenum">
              <a:rPr lang="en-US" altLang="en-US" b="1">
                <a:solidFill>
                  <a:schemeClr val="tx2"/>
                </a:solidFill>
                <a:latin typeface="Arial" panose="020B0604020202020204" pitchFamily="34" charset="0"/>
                <a:cs typeface="Arial" panose="020B0604020202020204" pitchFamily="34" charset="0"/>
              </a:rPr>
              <a:pPr/>
              <a:t>14</a:t>
            </a:fld>
            <a:endParaRPr lang="en-US" altLang="en-US" b="1">
              <a:solidFill>
                <a:schemeClr val="tx2"/>
              </a:solidFill>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82098" y="389953"/>
            <a:ext cx="9417998" cy="790575"/>
          </a:xfrm>
        </p:spPr>
        <p:txBody>
          <a:bodyPr rtlCol="0">
            <a:noAutofit/>
          </a:bodyPr>
          <a:lstStyle/>
          <a:p>
            <a:pPr eaLnBrk="1" fontAlgn="auto" hangingPunct="1">
              <a:spcAft>
                <a:spcPts val="0"/>
              </a:spcAft>
              <a:defRPr/>
            </a:pPr>
            <a:r>
              <a:rPr lang="en-US" b="1" u="sng" dirty="0">
                <a:solidFill>
                  <a:srgbClr val="FF0000"/>
                </a:solidFill>
                <a:effectLst>
                  <a:outerShdw blurRad="38100" dist="38100" dir="2700000" algn="tl">
                    <a:srgbClr val="000000">
                      <a:alpha val="43137"/>
                    </a:srgbClr>
                  </a:outerShdw>
                </a:effectLst>
                <a:latin typeface="AucoinLight" panose="020D0602050304030204" pitchFamily="34" charset="0"/>
              </a:rPr>
              <a:t>Most  tasks fall into one of these categories</a:t>
            </a:r>
            <a:r>
              <a:rPr lang="en-US" b="1" u="sng" dirty="0" smtClean="0">
                <a:solidFill>
                  <a:srgbClr val="FF0000"/>
                </a:solidFill>
                <a:effectLst>
                  <a:outerShdw blurRad="38100" dist="38100" dir="2700000" algn="tl">
                    <a:srgbClr val="000000">
                      <a:alpha val="43137"/>
                    </a:srgbClr>
                  </a:outerShdw>
                </a:effectLst>
                <a:latin typeface="AucoinLight" panose="020D0602050304030204" pitchFamily="34" charset="0"/>
              </a:rPr>
              <a:t>:</a:t>
            </a:r>
            <a:endParaRPr lang="ar-SA" b="1" u="sng" dirty="0">
              <a:solidFill>
                <a:srgbClr val="FF0000"/>
              </a:solidFill>
              <a:effectLst>
                <a:outerShdw blurRad="38100" dist="38100" dir="2700000" algn="tl">
                  <a:srgbClr val="000000">
                    <a:alpha val="43137"/>
                  </a:srgbClr>
                </a:outerShdw>
              </a:effectLst>
              <a:latin typeface="AucoinLight" panose="020D0602050304030204" pitchFamily="34" charset="0"/>
            </a:endParaRPr>
          </a:p>
        </p:txBody>
      </p:sp>
      <p:sp>
        <p:nvSpPr>
          <p:cNvPr id="31747" name="عنصر نائب للمحتوى 2"/>
          <p:cNvSpPr>
            <a:spLocks noGrp="1"/>
          </p:cNvSpPr>
          <p:nvPr>
            <p:ph idx="1"/>
          </p:nvPr>
        </p:nvSpPr>
        <p:spPr>
          <a:xfrm>
            <a:off x="1471688" y="1172591"/>
            <a:ext cx="9821863" cy="5283200"/>
          </a:xfrm>
        </p:spPr>
        <p:txBody>
          <a:bodyPr>
            <a:normAutofit/>
          </a:bodyPr>
          <a:lstStyle/>
          <a:p>
            <a:pPr>
              <a:lnSpc>
                <a:spcPct val="110000"/>
              </a:lnSpc>
              <a:spcBef>
                <a:spcPts val="0"/>
              </a:spcBef>
              <a:buFont typeface="Arial" panose="020B0604020202020204" pitchFamily="34" charset="0"/>
              <a:buChar char="•"/>
            </a:pPr>
            <a:r>
              <a:rPr lang="en-US" altLang="en-US" sz="2400" b="1" dirty="0" smtClean="0">
                <a:solidFill>
                  <a:srgbClr val="002060"/>
                </a:solidFill>
                <a:latin typeface="Bell MT" panose="02020503060305020303" pitchFamily="18" charset="0"/>
              </a:rPr>
              <a:t>Take part in a conversation;</a:t>
            </a:r>
          </a:p>
          <a:p>
            <a:pPr>
              <a:lnSpc>
                <a:spcPct val="110000"/>
              </a:lnSpc>
              <a:spcBef>
                <a:spcPts val="0"/>
              </a:spcBef>
              <a:buFont typeface="Arial" panose="020B0604020202020204" pitchFamily="34" charset="0"/>
              <a:buChar char="•"/>
            </a:pPr>
            <a:r>
              <a:rPr lang="en-US" altLang="en-US" sz="2400" b="1" dirty="0" smtClean="0">
                <a:solidFill>
                  <a:srgbClr val="002060"/>
                </a:solidFill>
                <a:latin typeface="Bell MT" panose="02020503060305020303" pitchFamily="18" charset="0"/>
              </a:rPr>
              <a:t>Answer questions;</a:t>
            </a:r>
          </a:p>
          <a:p>
            <a:pPr>
              <a:lnSpc>
                <a:spcPct val="110000"/>
              </a:lnSpc>
              <a:spcBef>
                <a:spcPts val="0"/>
              </a:spcBef>
              <a:buFont typeface="Arial" panose="020B0604020202020204" pitchFamily="34" charset="0"/>
              <a:buChar char="•"/>
            </a:pPr>
            <a:r>
              <a:rPr lang="en-US" altLang="en-US" sz="2400" b="1" dirty="0" smtClean="0">
                <a:solidFill>
                  <a:srgbClr val="002060"/>
                </a:solidFill>
                <a:latin typeface="Bell MT" panose="02020503060305020303" pitchFamily="18" charset="0"/>
              </a:rPr>
              <a:t>Do I choose something in response to what you hear;</a:t>
            </a:r>
          </a:p>
          <a:p>
            <a:pPr>
              <a:lnSpc>
                <a:spcPct val="110000"/>
              </a:lnSpc>
              <a:spcBef>
                <a:spcPts val="0"/>
              </a:spcBef>
              <a:buFont typeface="Arial" panose="020B0604020202020204" pitchFamily="34" charset="0"/>
              <a:buChar char="•"/>
            </a:pPr>
            <a:r>
              <a:rPr lang="en-US" altLang="en-US" sz="2400" b="1" dirty="0" smtClean="0">
                <a:solidFill>
                  <a:srgbClr val="002060"/>
                </a:solidFill>
                <a:latin typeface="Bell MT" panose="02020503060305020303" pitchFamily="18" charset="0"/>
              </a:rPr>
              <a:t>Pass on I take notes on what you hear.</a:t>
            </a:r>
          </a:p>
          <a:p>
            <a:pPr algn="l" rtl="0" eaLnBrk="1" hangingPunct="1">
              <a:lnSpc>
                <a:spcPct val="110000"/>
              </a:lnSpc>
              <a:spcBef>
                <a:spcPts val="0"/>
              </a:spcBef>
              <a:buFont typeface="Wingdings 3" panose="05040102010807070707" pitchFamily="18" charset="2"/>
              <a:buNone/>
            </a:pPr>
            <a:r>
              <a:rPr lang="en-US" altLang="en-US" sz="2400" b="1" i="1" dirty="0" smtClean="0">
                <a:solidFill>
                  <a:srgbClr val="C00000"/>
                </a:solidFill>
                <a:latin typeface="Bell MT" panose="02020503060305020303" pitchFamily="18" charset="0"/>
              </a:rPr>
              <a:t>Here are some brief examples of a range of these tasks.</a:t>
            </a:r>
          </a:p>
          <a:p>
            <a:pPr algn="l" rtl="0" eaLnBrk="1" hangingPunct="1">
              <a:lnSpc>
                <a:spcPct val="110000"/>
              </a:lnSpc>
              <a:spcBef>
                <a:spcPts val="0"/>
              </a:spcBef>
              <a:buFont typeface="Wingdings 3" panose="05040102010807070707" pitchFamily="18" charset="2"/>
              <a:buNone/>
            </a:pPr>
            <a:r>
              <a:rPr lang="en-US" altLang="en-US" sz="2400" b="1" i="1" u="sng" dirty="0" smtClean="0">
                <a:solidFill>
                  <a:srgbClr val="C00000"/>
                </a:solidFill>
                <a:latin typeface="Bell MT" panose="02020503060305020303" pitchFamily="18" charset="0"/>
              </a:rPr>
              <a:t>Listen  and  </a:t>
            </a:r>
            <a:r>
              <a:rPr lang="en-US" altLang="en-US" sz="2400" b="1" i="1" dirty="0" smtClean="0">
                <a:solidFill>
                  <a:srgbClr val="C00000"/>
                </a:solidFill>
                <a:latin typeface="Bell MT" panose="02020503060305020303" pitchFamily="18" charset="0"/>
              </a:rPr>
              <a:t>...</a:t>
            </a:r>
          </a:p>
          <a:p>
            <a:pPr>
              <a:lnSpc>
                <a:spcPct val="110000"/>
              </a:lnSpc>
              <a:spcBef>
                <a:spcPts val="0"/>
              </a:spcBef>
              <a:buFont typeface="Arial" panose="020B0604020202020204" pitchFamily="34" charset="0"/>
              <a:buChar char="•"/>
            </a:pPr>
            <a:r>
              <a:rPr lang="en-US" altLang="en-US" sz="2400" b="1" dirty="0">
                <a:solidFill>
                  <a:srgbClr val="002060"/>
                </a:solidFill>
                <a:latin typeface="Bell MT" panose="02020503060305020303" pitchFamily="18" charset="0"/>
              </a:rPr>
              <a:t>argue against the proposition;</a:t>
            </a:r>
          </a:p>
          <a:p>
            <a:pPr>
              <a:lnSpc>
                <a:spcPct val="110000"/>
              </a:lnSpc>
              <a:spcBef>
                <a:spcPts val="0"/>
              </a:spcBef>
              <a:buFont typeface="Arial" panose="020B0604020202020204" pitchFamily="34" charset="0"/>
              <a:buChar char="•"/>
            </a:pPr>
            <a:r>
              <a:rPr lang="en-US" altLang="en-US" sz="2400" b="1" dirty="0">
                <a:solidFill>
                  <a:srgbClr val="002060"/>
                </a:solidFill>
                <a:latin typeface="Bell MT" panose="02020503060305020303" pitchFamily="18" charset="0"/>
              </a:rPr>
              <a:t>choose the correct picture;</a:t>
            </a:r>
          </a:p>
          <a:p>
            <a:pPr>
              <a:lnSpc>
                <a:spcPct val="110000"/>
              </a:lnSpc>
              <a:spcBef>
                <a:spcPts val="0"/>
              </a:spcBef>
              <a:buFont typeface="Arial" panose="020B0604020202020204" pitchFamily="34" charset="0"/>
              <a:buChar char="•"/>
            </a:pPr>
            <a:r>
              <a:rPr lang="en-US" altLang="en-US" sz="2400" b="1" dirty="0">
                <a:solidFill>
                  <a:srgbClr val="002060"/>
                </a:solidFill>
                <a:latin typeface="Bell MT" panose="02020503060305020303" pitchFamily="18" charset="0"/>
              </a:rPr>
              <a:t>listen again until you have learned  the poem by heart;</a:t>
            </a:r>
          </a:p>
          <a:p>
            <a:pPr>
              <a:lnSpc>
                <a:spcPct val="110000"/>
              </a:lnSpc>
              <a:spcBef>
                <a:spcPts val="0"/>
              </a:spcBef>
              <a:buFont typeface="Arial" panose="020B0604020202020204" pitchFamily="34" charset="0"/>
              <a:buChar char="•"/>
            </a:pPr>
            <a:r>
              <a:rPr lang="en-US" altLang="en-US" sz="2400" b="1" dirty="0">
                <a:solidFill>
                  <a:srgbClr val="002060"/>
                </a:solidFill>
                <a:latin typeface="Bell MT" panose="02020503060305020303" pitchFamily="18" charset="0"/>
              </a:rPr>
              <a:t>say a reply to each comment you hear;</a:t>
            </a:r>
          </a:p>
          <a:p>
            <a:pPr>
              <a:lnSpc>
                <a:spcPct val="110000"/>
              </a:lnSpc>
              <a:spcBef>
                <a:spcPts val="0"/>
              </a:spcBef>
              <a:buFont typeface="Arial" panose="020B0604020202020204" pitchFamily="34" charset="0"/>
              <a:buChar char="•"/>
            </a:pPr>
            <a:r>
              <a:rPr lang="en-US" altLang="en-US" sz="2400" b="1" dirty="0">
                <a:solidFill>
                  <a:srgbClr val="002060"/>
                </a:solidFill>
                <a:latin typeface="Bell MT" panose="02020503060305020303" pitchFamily="18" charset="0"/>
              </a:rPr>
              <a:t>choose the best answer for each question from the four options;</a:t>
            </a:r>
          </a:p>
          <a:p>
            <a:pPr>
              <a:lnSpc>
                <a:spcPct val="110000"/>
              </a:lnSpc>
              <a:spcBef>
                <a:spcPts val="0"/>
              </a:spcBef>
              <a:buFont typeface="Arial" panose="020B0604020202020204" pitchFamily="34" charset="0"/>
              <a:buChar char="•"/>
            </a:pPr>
            <a:r>
              <a:rPr lang="en-US" altLang="en-US" sz="2400" b="1" dirty="0">
                <a:solidFill>
                  <a:srgbClr val="002060"/>
                </a:solidFill>
                <a:latin typeface="Bell MT" panose="02020503060305020303" pitchFamily="18" charset="0"/>
              </a:rPr>
              <a:t>decide which person is saying which sentence;</a:t>
            </a:r>
          </a:p>
        </p:txBody>
      </p:sp>
      <p:sp>
        <p:nvSpPr>
          <p:cNvPr id="3" name="Date Placeholder 2"/>
          <p:cNvSpPr>
            <a:spLocks noGrp="1"/>
          </p:cNvSpPr>
          <p:nvPr>
            <p:ph type="dt" sz="half" idx="10"/>
          </p:nvPr>
        </p:nvSpPr>
        <p:spPr/>
        <p:txBody>
          <a:bodyPr vert="horz" lIns="91440" tIns="45720" rIns="91440" bIns="45720" rtlCol="0" anchor="ctr"/>
          <a:lstStyle/>
          <a:p>
            <a:fld id="{FF5EC397-72BF-4779-B2D5-A73F1A14AFFE}" type="datetime3">
              <a:rPr lang="en-US" b="1">
                <a:solidFill>
                  <a:schemeClr val="tx2"/>
                </a:solidFill>
                <a:latin typeface="Arial" panose="020B0604020202020204" pitchFamily="34" charset="0"/>
                <a:cs typeface="Arial" panose="020B0604020202020204" pitchFamily="34" charset="0"/>
              </a:rPr>
              <a:pPr/>
              <a:t>18 June 2017</a:t>
            </a:fld>
            <a:endParaRPr lang="en-US" b="1">
              <a:solidFill>
                <a:schemeClr val="tx2"/>
              </a:solidFill>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p:txBody>
          <a:bodyPr vert="horz" lIns="91440" tIns="45720" rIns="91440" bIns="45720" rtlCol="0" anchor="ctr"/>
          <a:lstStyle/>
          <a:p>
            <a:r>
              <a:rPr lang="en-US" b="1">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Listening</a:t>
            </a:r>
          </a:p>
        </p:txBody>
      </p:sp>
      <p:sp>
        <p:nvSpPr>
          <p:cNvPr id="5" name="Slide Number Placeholder 4"/>
          <p:cNvSpPr>
            <a:spLocks noGrp="1"/>
          </p:cNvSpPr>
          <p:nvPr>
            <p:ph type="sldNum" sz="quarter" idx="12"/>
          </p:nvPr>
        </p:nvSpPr>
        <p:spPr/>
        <p:txBody>
          <a:bodyPr vert="horz" lIns="91440" tIns="45720" rIns="91440" bIns="45720" rtlCol="0" anchor="ctr"/>
          <a:lstStyle/>
          <a:p>
            <a:fld id="{2F9966BF-BD71-4777-8B52-0CEB6FEBC6E3}" type="slidenum">
              <a:rPr lang="en-US" altLang="en-US" b="1">
                <a:solidFill>
                  <a:schemeClr val="tx2"/>
                </a:solidFill>
                <a:latin typeface="Arial" panose="020B0604020202020204" pitchFamily="34" charset="0"/>
                <a:cs typeface="Arial" panose="020B0604020202020204" pitchFamily="34" charset="0"/>
              </a:rPr>
              <a:pPr/>
              <a:t>15</a:t>
            </a:fld>
            <a:endParaRPr lang="en-US" altLang="en-US" b="1">
              <a:solidFill>
                <a:schemeClr val="tx2"/>
              </a:solidFill>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anim calcmode="lin" valueType="num">
                                      <p:cBhvr additive="base">
                                        <p:cTn id="7" dur="500" fill="hold"/>
                                        <p:tgtEl>
                                          <p:spTgt spid="3174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174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1747">
                                            <p:txEl>
                                              <p:pRg st="1" end="1"/>
                                            </p:txEl>
                                          </p:spTgt>
                                        </p:tgtEl>
                                        <p:attrNameLst>
                                          <p:attrName>style.visibility</p:attrName>
                                        </p:attrNameLst>
                                      </p:cBhvr>
                                      <p:to>
                                        <p:strVal val="visible"/>
                                      </p:to>
                                    </p:set>
                                    <p:anim calcmode="lin" valueType="num">
                                      <p:cBhvr additive="base">
                                        <p:cTn id="13" dur="500" fill="hold"/>
                                        <p:tgtEl>
                                          <p:spTgt spid="3174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174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1747">
                                            <p:txEl>
                                              <p:pRg st="2" end="2"/>
                                            </p:txEl>
                                          </p:spTgt>
                                        </p:tgtEl>
                                        <p:attrNameLst>
                                          <p:attrName>style.visibility</p:attrName>
                                        </p:attrNameLst>
                                      </p:cBhvr>
                                      <p:to>
                                        <p:strVal val="visible"/>
                                      </p:to>
                                    </p:set>
                                    <p:anim calcmode="lin" valueType="num">
                                      <p:cBhvr additive="base">
                                        <p:cTn id="19" dur="500" fill="hold"/>
                                        <p:tgtEl>
                                          <p:spTgt spid="3174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174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1747">
                                            <p:txEl>
                                              <p:pRg st="3" end="3"/>
                                            </p:txEl>
                                          </p:spTgt>
                                        </p:tgtEl>
                                        <p:attrNameLst>
                                          <p:attrName>style.visibility</p:attrName>
                                        </p:attrNameLst>
                                      </p:cBhvr>
                                      <p:to>
                                        <p:strVal val="visible"/>
                                      </p:to>
                                    </p:set>
                                    <p:anim calcmode="lin" valueType="num">
                                      <p:cBhvr additive="base">
                                        <p:cTn id="25" dur="500" fill="hold"/>
                                        <p:tgtEl>
                                          <p:spTgt spid="3174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174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nodeType="clickEffect">
                                  <p:stCondLst>
                                    <p:cond delay="0"/>
                                  </p:stCondLst>
                                  <p:childTnLst>
                                    <p:set>
                                      <p:cBhvr>
                                        <p:cTn id="30" dur="1" fill="hold">
                                          <p:stCondLst>
                                            <p:cond delay="0"/>
                                          </p:stCondLst>
                                        </p:cTn>
                                        <p:tgtEl>
                                          <p:spTgt spid="31747">
                                            <p:txEl>
                                              <p:pRg st="4" end="4"/>
                                            </p:txEl>
                                          </p:spTgt>
                                        </p:tgtEl>
                                        <p:attrNameLst>
                                          <p:attrName>style.visibility</p:attrName>
                                        </p:attrNameLst>
                                      </p:cBhvr>
                                      <p:to>
                                        <p:strVal val="visible"/>
                                      </p:to>
                                    </p:set>
                                    <p:animEffect transition="in" filter="wipe(down)">
                                      <p:cBhvr>
                                        <p:cTn id="31" dur="500"/>
                                        <p:tgtEl>
                                          <p:spTgt spid="31747">
                                            <p:txEl>
                                              <p:pRg st="4" end="4"/>
                                            </p:txEl>
                                          </p:spTgt>
                                        </p:tgtEl>
                                      </p:cBhvr>
                                    </p:animEffect>
                                  </p:childTnLst>
                                </p:cTn>
                              </p:par>
                              <p:par>
                                <p:cTn id="32" presetID="22" presetClass="entr" presetSubtype="4" fill="hold" nodeType="withEffect">
                                  <p:stCondLst>
                                    <p:cond delay="0"/>
                                  </p:stCondLst>
                                  <p:childTnLst>
                                    <p:set>
                                      <p:cBhvr>
                                        <p:cTn id="33" dur="1" fill="hold">
                                          <p:stCondLst>
                                            <p:cond delay="0"/>
                                          </p:stCondLst>
                                        </p:cTn>
                                        <p:tgtEl>
                                          <p:spTgt spid="31747">
                                            <p:txEl>
                                              <p:pRg st="5" end="5"/>
                                            </p:txEl>
                                          </p:spTgt>
                                        </p:tgtEl>
                                        <p:attrNameLst>
                                          <p:attrName>style.visibility</p:attrName>
                                        </p:attrNameLst>
                                      </p:cBhvr>
                                      <p:to>
                                        <p:strVal val="visible"/>
                                      </p:to>
                                    </p:set>
                                    <p:animEffect transition="in" filter="wipe(down)">
                                      <p:cBhvr>
                                        <p:cTn id="34" dur="500"/>
                                        <p:tgtEl>
                                          <p:spTgt spid="31747">
                                            <p:txEl>
                                              <p:pRg st="5" end="5"/>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31747">
                                            <p:txEl>
                                              <p:pRg st="6" end="6"/>
                                            </p:txEl>
                                          </p:spTgt>
                                        </p:tgtEl>
                                        <p:attrNameLst>
                                          <p:attrName>style.visibility</p:attrName>
                                        </p:attrNameLst>
                                      </p:cBhvr>
                                      <p:to>
                                        <p:strVal val="visible"/>
                                      </p:to>
                                    </p:set>
                                    <p:anim calcmode="lin" valueType="num">
                                      <p:cBhvr additive="base">
                                        <p:cTn id="39" dur="500" fill="hold"/>
                                        <p:tgtEl>
                                          <p:spTgt spid="31747">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1747">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31747">
                                            <p:txEl>
                                              <p:pRg st="7" end="7"/>
                                            </p:txEl>
                                          </p:spTgt>
                                        </p:tgtEl>
                                        <p:attrNameLst>
                                          <p:attrName>style.visibility</p:attrName>
                                        </p:attrNameLst>
                                      </p:cBhvr>
                                      <p:to>
                                        <p:strVal val="visible"/>
                                      </p:to>
                                    </p:set>
                                    <p:anim calcmode="lin" valueType="num">
                                      <p:cBhvr additive="base">
                                        <p:cTn id="45" dur="500" fill="hold"/>
                                        <p:tgtEl>
                                          <p:spTgt spid="31747">
                                            <p:txEl>
                                              <p:pRg st="7" end="7"/>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1747">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31747">
                                            <p:txEl>
                                              <p:pRg st="8" end="8"/>
                                            </p:txEl>
                                          </p:spTgt>
                                        </p:tgtEl>
                                        <p:attrNameLst>
                                          <p:attrName>style.visibility</p:attrName>
                                        </p:attrNameLst>
                                      </p:cBhvr>
                                      <p:to>
                                        <p:strVal val="visible"/>
                                      </p:to>
                                    </p:set>
                                    <p:anim calcmode="lin" valueType="num">
                                      <p:cBhvr additive="base">
                                        <p:cTn id="51" dur="500" fill="hold"/>
                                        <p:tgtEl>
                                          <p:spTgt spid="31747">
                                            <p:txEl>
                                              <p:pRg st="8" end="8"/>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31747">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nodeType="clickEffect">
                                  <p:stCondLst>
                                    <p:cond delay="0"/>
                                  </p:stCondLst>
                                  <p:childTnLst>
                                    <p:set>
                                      <p:cBhvr>
                                        <p:cTn id="56" dur="1" fill="hold">
                                          <p:stCondLst>
                                            <p:cond delay="0"/>
                                          </p:stCondLst>
                                        </p:cTn>
                                        <p:tgtEl>
                                          <p:spTgt spid="31747">
                                            <p:txEl>
                                              <p:pRg st="9" end="9"/>
                                            </p:txEl>
                                          </p:spTgt>
                                        </p:tgtEl>
                                        <p:attrNameLst>
                                          <p:attrName>style.visibility</p:attrName>
                                        </p:attrNameLst>
                                      </p:cBhvr>
                                      <p:to>
                                        <p:strVal val="visible"/>
                                      </p:to>
                                    </p:set>
                                    <p:anim calcmode="lin" valueType="num">
                                      <p:cBhvr additive="base">
                                        <p:cTn id="57" dur="500" fill="hold"/>
                                        <p:tgtEl>
                                          <p:spTgt spid="31747">
                                            <p:txEl>
                                              <p:pRg st="9" end="9"/>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31747">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nodeType="clickEffect">
                                  <p:stCondLst>
                                    <p:cond delay="0"/>
                                  </p:stCondLst>
                                  <p:childTnLst>
                                    <p:set>
                                      <p:cBhvr>
                                        <p:cTn id="62" dur="1" fill="hold">
                                          <p:stCondLst>
                                            <p:cond delay="0"/>
                                          </p:stCondLst>
                                        </p:cTn>
                                        <p:tgtEl>
                                          <p:spTgt spid="31747">
                                            <p:txEl>
                                              <p:pRg st="10" end="10"/>
                                            </p:txEl>
                                          </p:spTgt>
                                        </p:tgtEl>
                                        <p:attrNameLst>
                                          <p:attrName>style.visibility</p:attrName>
                                        </p:attrNameLst>
                                      </p:cBhvr>
                                      <p:to>
                                        <p:strVal val="visible"/>
                                      </p:to>
                                    </p:set>
                                    <p:anim calcmode="lin" valueType="num">
                                      <p:cBhvr additive="base">
                                        <p:cTn id="63" dur="500" fill="hold"/>
                                        <p:tgtEl>
                                          <p:spTgt spid="31747">
                                            <p:txEl>
                                              <p:pRg st="10" end="10"/>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31747">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nodeType="clickEffect">
                                  <p:stCondLst>
                                    <p:cond delay="0"/>
                                  </p:stCondLst>
                                  <p:childTnLst>
                                    <p:set>
                                      <p:cBhvr>
                                        <p:cTn id="68" dur="1" fill="hold">
                                          <p:stCondLst>
                                            <p:cond delay="0"/>
                                          </p:stCondLst>
                                        </p:cTn>
                                        <p:tgtEl>
                                          <p:spTgt spid="31747">
                                            <p:txEl>
                                              <p:pRg st="11" end="11"/>
                                            </p:txEl>
                                          </p:spTgt>
                                        </p:tgtEl>
                                        <p:attrNameLst>
                                          <p:attrName>style.visibility</p:attrName>
                                        </p:attrNameLst>
                                      </p:cBhvr>
                                      <p:to>
                                        <p:strVal val="visible"/>
                                      </p:to>
                                    </p:set>
                                    <p:anim calcmode="lin" valueType="num">
                                      <p:cBhvr additive="base">
                                        <p:cTn id="69" dur="500" fill="hold"/>
                                        <p:tgtEl>
                                          <p:spTgt spid="31747">
                                            <p:txEl>
                                              <p:pRg st="11" end="11"/>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31747">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624439" y="485988"/>
            <a:ext cx="9754761" cy="5394325"/>
          </a:xfrm>
        </p:spPr>
        <p:txBody>
          <a:bodyPr rtlCol="0">
            <a:noAutofit/>
          </a:bodyPr>
          <a:lstStyle/>
          <a:p>
            <a:pPr algn="l" rtl="0" eaLnBrk="1" fontAlgn="auto" hangingPunct="1">
              <a:lnSpc>
                <a:spcPct val="100000"/>
              </a:lnSpc>
              <a:spcAft>
                <a:spcPts val="0"/>
              </a:spcAft>
              <a:buFont typeface="Wingdings 3" charset="2"/>
              <a:buChar char=""/>
              <a:defRPr/>
            </a:pPr>
            <a:r>
              <a:rPr lang="en-US" sz="2400" b="1" dirty="0" smtClean="0">
                <a:solidFill>
                  <a:srgbClr val="002060"/>
                </a:solidFill>
                <a:latin typeface="Bell MT" panose="02020503060305020303" pitchFamily="18" charset="0"/>
              </a:rPr>
              <a:t>decide whether they like the present or not;</a:t>
            </a:r>
          </a:p>
          <a:p>
            <a:pPr algn="l" rtl="0" eaLnBrk="1" fontAlgn="auto" hangingPunct="1">
              <a:lnSpc>
                <a:spcPct val="100000"/>
              </a:lnSpc>
              <a:spcAft>
                <a:spcPts val="0"/>
              </a:spcAft>
              <a:buFont typeface="Wingdings 3" charset="2"/>
              <a:buChar char=""/>
              <a:defRPr/>
            </a:pPr>
            <a:r>
              <a:rPr lang="en-US" sz="2400" b="1" dirty="0" smtClean="0">
                <a:solidFill>
                  <a:srgbClr val="002060"/>
                </a:solidFill>
                <a:latin typeface="Bell MT" panose="02020503060305020303" pitchFamily="18" charset="0"/>
              </a:rPr>
              <a:t>follow the route on the map;</a:t>
            </a:r>
          </a:p>
          <a:p>
            <a:pPr algn="l" rtl="0" eaLnBrk="1" fontAlgn="auto" hangingPunct="1">
              <a:lnSpc>
                <a:spcPct val="100000"/>
              </a:lnSpc>
              <a:spcAft>
                <a:spcPts val="0"/>
              </a:spcAft>
              <a:buFont typeface="Wingdings 3" charset="2"/>
              <a:buChar char=""/>
              <a:defRPr/>
            </a:pPr>
            <a:r>
              <a:rPr lang="en-US" sz="2400" b="1" dirty="0" smtClean="0">
                <a:solidFill>
                  <a:srgbClr val="002060"/>
                </a:solidFill>
                <a:latin typeface="Bell MT" panose="02020503060305020303" pitchFamily="18" charset="0"/>
              </a:rPr>
              <a:t>walk/sit/move according to the instructions;</a:t>
            </a:r>
          </a:p>
          <a:p>
            <a:pPr algn="l" rtl="0" eaLnBrk="1" fontAlgn="auto" hangingPunct="1">
              <a:lnSpc>
                <a:spcPct val="100000"/>
              </a:lnSpc>
              <a:spcAft>
                <a:spcPts val="0"/>
              </a:spcAft>
              <a:buFont typeface="Wingdings 3" charset="2"/>
              <a:buChar char=""/>
              <a:defRPr/>
            </a:pPr>
            <a:r>
              <a:rPr lang="en-US" sz="2400" b="1" dirty="0" smtClean="0">
                <a:solidFill>
                  <a:srgbClr val="002060"/>
                </a:solidFill>
                <a:latin typeface="Bell MT" panose="02020503060305020303" pitchFamily="18" charset="0"/>
              </a:rPr>
              <a:t>label a picture of the office;</a:t>
            </a:r>
          </a:p>
          <a:p>
            <a:pPr algn="l" rtl="0" eaLnBrk="1" fontAlgn="auto" hangingPunct="1">
              <a:lnSpc>
                <a:spcPct val="100000"/>
              </a:lnSpc>
              <a:spcAft>
                <a:spcPts val="0"/>
              </a:spcAft>
              <a:buFont typeface="Wingdings 3" charset="2"/>
              <a:buChar char=""/>
              <a:defRPr/>
            </a:pPr>
            <a:r>
              <a:rPr lang="en-US" sz="2400" b="1" dirty="0" smtClean="0">
                <a:solidFill>
                  <a:srgbClr val="002060"/>
                </a:solidFill>
                <a:latin typeface="Bell MT" panose="02020503060305020303" pitchFamily="18" charset="0"/>
              </a:rPr>
              <a:t>pick up and show the correct picture;</a:t>
            </a:r>
          </a:p>
          <a:p>
            <a:pPr algn="l" rtl="0" eaLnBrk="1" fontAlgn="auto" hangingPunct="1">
              <a:lnSpc>
                <a:spcPct val="100000"/>
              </a:lnSpc>
              <a:spcAft>
                <a:spcPts val="0"/>
              </a:spcAft>
              <a:buFont typeface="Wingdings 3" charset="2"/>
              <a:buChar char=""/>
              <a:defRPr/>
            </a:pPr>
            <a:r>
              <a:rPr lang="en-US" sz="2400" b="1" dirty="0" smtClean="0">
                <a:solidFill>
                  <a:srgbClr val="002060"/>
                </a:solidFill>
                <a:latin typeface="Bell MT" panose="02020503060305020303" pitchFamily="18" charset="0"/>
              </a:rPr>
              <a:t>follow the instructions to make an origami model (folding paper to form shapes </a:t>
            </a:r>
            <a:r>
              <a:rPr lang="en-US" sz="2400" b="1" dirty="0" err="1" smtClean="0">
                <a:solidFill>
                  <a:srgbClr val="002060"/>
                </a:solidFill>
                <a:latin typeface="Bell MT" panose="02020503060305020303" pitchFamily="18" charset="0"/>
              </a:rPr>
              <a:t>i.e</a:t>
            </a:r>
            <a:r>
              <a:rPr lang="en-US" sz="2400" b="1" dirty="0" smtClean="0">
                <a:solidFill>
                  <a:srgbClr val="002060"/>
                </a:solidFill>
                <a:latin typeface="Bell MT" panose="02020503060305020303" pitchFamily="18" charset="0"/>
              </a:rPr>
              <a:t> animals, flowers, </a:t>
            </a:r>
            <a:r>
              <a:rPr lang="en-US" sz="2400" b="1" dirty="0" err="1" smtClean="0">
                <a:solidFill>
                  <a:srgbClr val="002060"/>
                </a:solidFill>
                <a:latin typeface="Bell MT" panose="02020503060305020303" pitchFamily="18" charset="0"/>
              </a:rPr>
              <a:t>etc</a:t>
            </a:r>
            <a:r>
              <a:rPr lang="en-US" sz="2400" b="1" dirty="0" smtClean="0">
                <a:solidFill>
                  <a:srgbClr val="002060"/>
                </a:solidFill>
                <a:latin typeface="Bell MT" panose="02020503060305020303" pitchFamily="18" charset="0"/>
              </a:rPr>
              <a:t> …);</a:t>
            </a:r>
          </a:p>
          <a:p>
            <a:pPr algn="l" rtl="0" eaLnBrk="1" fontAlgn="auto" hangingPunct="1">
              <a:lnSpc>
                <a:spcPct val="100000"/>
              </a:lnSpc>
              <a:spcAft>
                <a:spcPts val="0"/>
              </a:spcAft>
              <a:buFont typeface="Wingdings 3" charset="2"/>
              <a:buChar char=""/>
              <a:defRPr/>
            </a:pPr>
            <a:r>
              <a:rPr lang="en-US" sz="2400" b="1" dirty="0" smtClean="0">
                <a:solidFill>
                  <a:srgbClr val="002060"/>
                </a:solidFill>
                <a:latin typeface="Bell MT" panose="02020503060305020303" pitchFamily="18" charset="0"/>
              </a:rPr>
              <a:t>note down the leader's suggestions about where the camp should be;</a:t>
            </a:r>
          </a:p>
          <a:p>
            <a:pPr algn="l" rtl="0" eaLnBrk="1" fontAlgn="auto" hangingPunct="1">
              <a:lnSpc>
                <a:spcPct val="100000"/>
              </a:lnSpc>
              <a:spcAft>
                <a:spcPts val="0"/>
              </a:spcAft>
              <a:buFont typeface="Wingdings 3" charset="2"/>
              <a:buChar char=""/>
              <a:defRPr/>
            </a:pPr>
            <a:r>
              <a:rPr lang="en-US" sz="2400" b="1" dirty="0" smtClean="0">
                <a:solidFill>
                  <a:srgbClr val="002060"/>
                </a:solidFill>
                <a:latin typeface="Bell MT" panose="02020503060305020303" pitchFamily="18" charset="0"/>
              </a:rPr>
              <a:t>note the exact words she uses to refuse the offer;</a:t>
            </a:r>
          </a:p>
          <a:p>
            <a:pPr algn="l" rtl="0" eaLnBrk="1" fontAlgn="auto" hangingPunct="1">
              <a:lnSpc>
                <a:spcPct val="100000"/>
              </a:lnSpc>
              <a:spcAft>
                <a:spcPts val="0"/>
              </a:spcAft>
              <a:buFont typeface="Wingdings 3" charset="2"/>
              <a:buChar char=""/>
              <a:defRPr/>
            </a:pPr>
            <a:r>
              <a:rPr lang="en-US" sz="2400" b="1" dirty="0" smtClean="0">
                <a:solidFill>
                  <a:srgbClr val="002060"/>
                </a:solidFill>
                <a:latin typeface="Bell MT" panose="02020503060305020303" pitchFamily="18" charset="0"/>
              </a:rPr>
              <a:t>take down the message, address and phone numbers.</a:t>
            </a:r>
          </a:p>
        </p:txBody>
      </p:sp>
      <p:sp>
        <p:nvSpPr>
          <p:cNvPr id="2" name="Date Placeholder 1"/>
          <p:cNvSpPr>
            <a:spLocks noGrp="1"/>
          </p:cNvSpPr>
          <p:nvPr>
            <p:ph type="dt" sz="half" idx="10"/>
          </p:nvPr>
        </p:nvSpPr>
        <p:spPr/>
        <p:txBody>
          <a:bodyPr vert="horz" lIns="91440" tIns="45720" rIns="91440" bIns="45720" rtlCol="0" anchor="ctr"/>
          <a:lstStyle/>
          <a:p>
            <a:fld id="{5D2070CC-9064-4697-9172-476E092CEBF4}" type="datetime3">
              <a:rPr lang="en-US" b="1">
                <a:solidFill>
                  <a:schemeClr val="tx2"/>
                </a:solidFill>
                <a:latin typeface="Arial" panose="020B0604020202020204" pitchFamily="34" charset="0"/>
                <a:cs typeface="Arial" panose="020B0604020202020204" pitchFamily="34" charset="0"/>
              </a:rPr>
              <a:pPr/>
              <a:t>18 June 2017</a:t>
            </a:fld>
            <a:endParaRPr lang="en-US" b="1">
              <a:solidFill>
                <a:schemeClr val="tx2"/>
              </a:solidFill>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p:txBody>
          <a:bodyPr vert="horz" lIns="91440" tIns="45720" rIns="91440" bIns="45720" rtlCol="0" anchor="ctr"/>
          <a:lstStyle/>
          <a:p>
            <a:r>
              <a:rPr lang="en-US" b="1">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Listening</a:t>
            </a:r>
          </a:p>
        </p:txBody>
      </p:sp>
      <p:sp>
        <p:nvSpPr>
          <p:cNvPr id="5" name="Slide Number Placeholder 4"/>
          <p:cNvSpPr>
            <a:spLocks noGrp="1"/>
          </p:cNvSpPr>
          <p:nvPr>
            <p:ph type="sldNum" sz="quarter" idx="12"/>
          </p:nvPr>
        </p:nvSpPr>
        <p:spPr/>
        <p:txBody>
          <a:bodyPr vert="horz" lIns="91440" tIns="45720" rIns="91440" bIns="45720" rtlCol="0" anchor="ctr"/>
          <a:lstStyle/>
          <a:p>
            <a:fld id="{2F9966BF-BD71-4777-8B52-0CEB6FEBC6E3}" type="slidenum">
              <a:rPr lang="en-US" altLang="en-US" b="1">
                <a:solidFill>
                  <a:schemeClr val="tx2"/>
                </a:solidFill>
                <a:latin typeface="Arial" panose="020B0604020202020204" pitchFamily="34" charset="0"/>
                <a:cs typeface="Arial" panose="020B0604020202020204" pitchFamily="34" charset="0"/>
              </a:rPr>
              <a:pPr/>
              <a:t>16</a:t>
            </a:fld>
            <a:endParaRPr lang="en-US" altLang="en-US" b="1">
              <a:solidFill>
                <a:schemeClr val="tx2"/>
              </a:solidFill>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3">
                                            <p:txEl>
                                              <p:pRg st="8" end="8"/>
                                            </p:txEl>
                                          </p:spTgt>
                                        </p:tgtEl>
                                        <p:attrNameLst>
                                          <p:attrName>style.visibility</p:attrName>
                                        </p:attrNameLst>
                                      </p:cBhvr>
                                      <p:to>
                                        <p:strVal val="visible"/>
                                      </p:to>
                                    </p:set>
                                    <p:animEffect transition="in" filter="fade">
                                      <p:cBhvr>
                                        <p:cTn id="63" dur="1000"/>
                                        <p:tgtEl>
                                          <p:spTgt spid="3">
                                            <p:txEl>
                                              <p:pRg st="8" end="8"/>
                                            </p:txEl>
                                          </p:spTgt>
                                        </p:tgtEl>
                                      </p:cBhvr>
                                    </p:animEffect>
                                    <p:anim calcmode="lin" valueType="num">
                                      <p:cBhvr>
                                        <p:cTn id="64"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عنصر نائب للمحتوى 2"/>
          <p:cNvSpPr>
            <a:spLocks noGrp="1"/>
          </p:cNvSpPr>
          <p:nvPr>
            <p:ph idx="1"/>
          </p:nvPr>
        </p:nvSpPr>
        <p:spPr>
          <a:xfrm>
            <a:off x="1624389" y="668714"/>
            <a:ext cx="9882187" cy="5537200"/>
          </a:xfrm>
        </p:spPr>
        <p:txBody>
          <a:bodyPr>
            <a:normAutofit/>
          </a:bodyPr>
          <a:lstStyle/>
          <a:p>
            <a:pPr algn="just" rtl="0" eaLnBrk="1" hangingPunct="1">
              <a:buFont typeface="Arial" panose="020B0604020202020204" pitchFamily="34" charset="0"/>
              <a:buChar char="•"/>
            </a:pPr>
            <a:r>
              <a:rPr lang="en-US" altLang="en-US" sz="2400" b="1" dirty="0" smtClean="0">
                <a:solidFill>
                  <a:srgbClr val="C00000"/>
                </a:solidFill>
                <a:latin typeface="Bell MT" panose="02020503060305020303" pitchFamily="18" charset="0"/>
              </a:rPr>
              <a:t>Some listening tasks are obviously more difficult than others</a:t>
            </a:r>
            <a:r>
              <a:rPr lang="en-US" altLang="en-US" sz="2400" b="1" dirty="0" smtClean="0">
                <a:latin typeface="Bell MT" panose="02020503060305020303" pitchFamily="18" charset="0"/>
              </a:rPr>
              <a:t>. </a:t>
            </a:r>
            <a:r>
              <a:rPr lang="en-US" altLang="en-US" sz="2400" b="1" dirty="0" smtClean="0">
                <a:solidFill>
                  <a:srgbClr val="002060"/>
                </a:solidFill>
                <a:latin typeface="Bell MT" panose="02020503060305020303" pitchFamily="18" charset="0"/>
              </a:rPr>
              <a:t>An important point is that the students getting the right answer is not necessarily the most important thing! A student who finds all the correct answers on first hearing and with no difficulty has simply not been challenged by the recording. It reflects over-simple  tasks and shows that little progress in listening has been made.</a:t>
            </a:r>
          </a:p>
          <a:p>
            <a:pPr algn="just" rtl="0" eaLnBrk="1" hangingPunct="1">
              <a:buFont typeface="Arial" panose="020B0604020202020204" pitchFamily="34" charset="0"/>
              <a:buChar char="•"/>
            </a:pPr>
            <a:r>
              <a:rPr lang="en-US" altLang="en-US" sz="2400" b="1" dirty="0" smtClean="0">
                <a:solidFill>
                  <a:srgbClr val="C00000"/>
                </a:solidFill>
                <a:latin typeface="Bell MT" panose="02020503060305020303" pitchFamily="18" charset="0"/>
              </a:rPr>
              <a:t>The effort that a student puts into listening and searching </a:t>
            </a:r>
            <a:r>
              <a:rPr lang="en-US" altLang="en-US" sz="2400" b="1" dirty="0" smtClean="0">
                <a:solidFill>
                  <a:srgbClr val="002060"/>
                </a:solidFill>
                <a:latin typeface="Bell MT" panose="02020503060305020303" pitchFamily="18" charset="0"/>
              </a:rPr>
              <a:t>for an answer that is not easily found is, however, </a:t>
            </a:r>
            <a:r>
              <a:rPr lang="en-US" altLang="en-US" sz="2400" b="1" dirty="0" smtClean="0">
                <a:solidFill>
                  <a:srgbClr val="C00000"/>
                </a:solidFill>
                <a:latin typeface="Bell MT" panose="02020503060305020303" pitchFamily="18" charset="0"/>
              </a:rPr>
              <a:t>very useful work</a:t>
            </a:r>
            <a:r>
              <a:rPr lang="en-US" altLang="en-US" sz="2400" b="1" dirty="0" smtClean="0">
                <a:latin typeface="Bell MT" panose="02020503060305020303" pitchFamily="18" charset="0"/>
              </a:rPr>
              <a:t>. </a:t>
            </a:r>
            <a:r>
              <a:rPr lang="en-US" altLang="en-US" sz="2400" b="1" dirty="0" smtClean="0">
                <a:solidFill>
                  <a:srgbClr val="002060"/>
                </a:solidFill>
                <a:latin typeface="Bell MT" panose="02020503060305020303" pitchFamily="18" charset="0"/>
              </a:rPr>
              <a:t>Whether she finally gets the right or wrong answer is to some degree irrelevant, because in trying to get the right answer, she is</a:t>
            </a:r>
            <a:r>
              <a:rPr lang="en-US" altLang="en-US" sz="2400" b="1" dirty="0" smtClean="0">
                <a:latin typeface="Bell MT" panose="02020503060305020303" pitchFamily="18" charset="0"/>
              </a:rPr>
              <a:t> </a:t>
            </a:r>
            <a:r>
              <a:rPr lang="en-US" altLang="en-US" sz="2400" b="1" dirty="0" smtClean="0">
                <a:solidFill>
                  <a:srgbClr val="C00000"/>
                </a:solidFill>
                <a:latin typeface="Bell MT" panose="02020503060305020303" pitchFamily="18" charset="0"/>
              </a:rPr>
              <a:t>stretching her powers of listening </a:t>
            </a:r>
            <a:r>
              <a:rPr lang="en-US" altLang="en-US" sz="2400" b="1" dirty="0" smtClean="0">
                <a:solidFill>
                  <a:srgbClr val="002060"/>
                </a:solidFill>
                <a:latin typeface="Bell MT" panose="02020503060305020303" pitchFamily="18" charset="0"/>
              </a:rPr>
              <a:t>to the limit</a:t>
            </a:r>
            <a:r>
              <a:rPr lang="en-US" altLang="en-US" sz="2400" b="1" dirty="0" smtClean="0">
                <a:latin typeface="Bell MT" panose="02020503060305020303" pitchFamily="18" charset="0"/>
              </a:rPr>
              <a:t>. </a:t>
            </a:r>
            <a:r>
              <a:rPr lang="en-US" altLang="en-US" sz="2400" b="1" dirty="0" smtClean="0">
                <a:solidFill>
                  <a:srgbClr val="C00000"/>
                </a:solidFill>
                <a:latin typeface="Bell MT" panose="02020503060305020303" pitchFamily="18" charset="0"/>
              </a:rPr>
              <a:t>For this reason</a:t>
            </a:r>
            <a:r>
              <a:rPr lang="en-US" altLang="en-US" sz="2400" b="1" dirty="0" smtClean="0">
                <a:solidFill>
                  <a:srgbClr val="002060"/>
                </a:solidFill>
                <a:latin typeface="Bell MT" panose="02020503060305020303" pitchFamily="18" charset="0"/>
              </a:rPr>
              <a:t>, she will probably </a:t>
            </a:r>
            <a:r>
              <a:rPr lang="en-US" altLang="en-US" sz="2400" b="1" dirty="0" smtClean="0">
                <a:solidFill>
                  <a:srgbClr val="C00000"/>
                </a:solidFill>
                <a:latin typeface="Bell MT" panose="02020503060305020303" pitchFamily="18" charset="0"/>
              </a:rPr>
              <a:t>need to hear the recording played three, four or more times in order to get close to the target</a:t>
            </a:r>
            <a:r>
              <a:rPr lang="en-US" altLang="en-US" sz="2400" b="1" dirty="0" smtClean="0">
                <a:latin typeface="Bell MT" panose="02020503060305020303" pitchFamily="18" charset="0"/>
              </a:rPr>
              <a:t>. </a:t>
            </a:r>
            <a:r>
              <a:rPr lang="en-US" altLang="en-US" sz="2400" b="1" dirty="0" smtClean="0">
                <a:solidFill>
                  <a:srgbClr val="002060"/>
                </a:solidFill>
                <a:latin typeface="Bell MT" panose="02020503060305020303" pitchFamily="18" charset="0"/>
              </a:rPr>
              <a:t>Thus the guideline is </a:t>
            </a:r>
            <a:r>
              <a:rPr lang="en-US" altLang="en-US" sz="2400" b="1" u="sng" dirty="0" smtClean="0">
                <a:solidFill>
                  <a:srgbClr val="7030A0"/>
                </a:solidFill>
                <a:latin typeface="Bell MT" panose="02020503060305020303" pitchFamily="18" charset="0"/>
              </a:rPr>
              <a:t>'process rather than product</a:t>
            </a:r>
            <a:r>
              <a:rPr lang="en-US" altLang="en-US" sz="2400" b="1" dirty="0" smtClean="0">
                <a:solidFill>
                  <a:srgbClr val="002060"/>
                </a:solidFill>
                <a:latin typeface="Bell MT" panose="02020503060305020303" pitchFamily="18" charset="0"/>
              </a:rPr>
              <a:t>', meaning that the going is more important than the getting there. </a:t>
            </a:r>
            <a:r>
              <a:rPr lang="en-US" altLang="en-US" sz="2400" b="1" u="sng" dirty="0">
                <a:solidFill>
                  <a:srgbClr val="FF0000"/>
                </a:solidFill>
                <a:latin typeface="Bell MT" panose="02020503060305020303" pitchFamily="18" charset="0"/>
              </a:rPr>
              <a:t>G</a:t>
            </a:r>
            <a:r>
              <a:rPr lang="en-US" altLang="en-US" sz="2400" b="1" u="sng" dirty="0" smtClean="0">
                <a:solidFill>
                  <a:srgbClr val="FF0000"/>
                </a:solidFill>
                <a:latin typeface="Bell MT" panose="02020503060305020303" pitchFamily="18" charset="0"/>
              </a:rPr>
              <a:t>etting wrong answers or not right answers are the only g</a:t>
            </a:r>
            <a:r>
              <a:rPr lang="en-US" altLang="en-US" sz="2400" b="1" u="sng" dirty="0">
                <a:solidFill>
                  <a:srgbClr val="FF0000"/>
                </a:solidFill>
                <a:latin typeface="Bell MT" panose="02020503060305020303" pitchFamily="18" charset="0"/>
              </a:rPr>
              <a:t>oal</a:t>
            </a:r>
            <a:r>
              <a:rPr lang="en-US" altLang="en-US" sz="2400" b="1" dirty="0" smtClean="0">
                <a:latin typeface="Bell MT" panose="02020503060305020303" pitchFamily="18" charset="0"/>
              </a:rPr>
              <a:t>. </a:t>
            </a:r>
            <a:r>
              <a:rPr lang="en-US" altLang="en-US" sz="2400" b="1" u="sng" dirty="0" smtClean="0">
                <a:solidFill>
                  <a:srgbClr val="7030A0"/>
                </a:solidFill>
                <a:latin typeface="Bell MT" panose="02020503060305020303" pitchFamily="18" charset="0"/>
              </a:rPr>
              <a:t>The goal is to work on the listening itself</a:t>
            </a:r>
            <a:r>
              <a:rPr lang="en-US" altLang="en-US" sz="2400" b="1" dirty="0" smtClean="0">
                <a:latin typeface="Bell MT" panose="02020503060305020303" pitchFamily="18" charset="0"/>
              </a:rPr>
              <a:t>.</a:t>
            </a:r>
            <a:endParaRPr lang="ar-SA" altLang="en-US" sz="2400" b="1" dirty="0" smtClean="0">
              <a:latin typeface="Bell MT" panose="02020503060305020303" pitchFamily="18" charset="0"/>
              <a:cs typeface="Tahoma" panose="020B0604030504040204" pitchFamily="34" charset="0"/>
            </a:endParaRPr>
          </a:p>
        </p:txBody>
      </p:sp>
      <p:sp>
        <p:nvSpPr>
          <p:cNvPr id="2" name="Date Placeholder 1"/>
          <p:cNvSpPr>
            <a:spLocks noGrp="1"/>
          </p:cNvSpPr>
          <p:nvPr>
            <p:ph type="dt" sz="half" idx="10"/>
          </p:nvPr>
        </p:nvSpPr>
        <p:spPr/>
        <p:txBody>
          <a:bodyPr vert="horz" lIns="91440" tIns="45720" rIns="91440" bIns="45720" rtlCol="0" anchor="ctr"/>
          <a:lstStyle/>
          <a:p>
            <a:fld id="{A88AC6F9-864F-4998-A2FD-95B466C86A4C}" type="datetime3">
              <a:rPr lang="en-US" b="1">
                <a:solidFill>
                  <a:schemeClr val="tx2"/>
                </a:solidFill>
                <a:latin typeface="Arial" panose="020B0604020202020204" pitchFamily="34" charset="0"/>
                <a:cs typeface="Arial" panose="020B0604020202020204" pitchFamily="34" charset="0"/>
              </a:rPr>
              <a:pPr/>
              <a:t>18 June 2017</a:t>
            </a:fld>
            <a:endParaRPr lang="en-US" b="1">
              <a:solidFill>
                <a:schemeClr val="tx2"/>
              </a:solidFill>
              <a:latin typeface="Arial" panose="020B0604020202020204" pitchFamily="34" charset="0"/>
              <a:cs typeface="Arial" panose="020B0604020202020204" pitchFamily="34" charset="0"/>
            </a:endParaRPr>
          </a:p>
        </p:txBody>
      </p:sp>
      <p:sp>
        <p:nvSpPr>
          <p:cNvPr id="3" name="Footer Placeholder 2"/>
          <p:cNvSpPr>
            <a:spLocks noGrp="1"/>
          </p:cNvSpPr>
          <p:nvPr>
            <p:ph type="ftr" sz="quarter" idx="11"/>
          </p:nvPr>
        </p:nvSpPr>
        <p:spPr/>
        <p:txBody>
          <a:bodyPr vert="horz" lIns="91440" tIns="45720" rIns="91440" bIns="45720" rtlCol="0" anchor="ctr"/>
          <a:lstStyle/>
          <a:p>
            <a:r>
              <a:rPr lang="en-US" b="1">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Listening</a:t>
            </a:r>
          </a:p>
        </p:txBody>
      </p:sp>
      <p:sp>
        <p:nvSpPr>
          <p:cNvPr id="4" name="Slide Number Placeholder 3"/>
          <p:cNvSpPr>
            <a:spLocks noGrp="1"/>
          </p:cNvSpPr>
          <p:nvPr>
            <p:ph type="sldNum" sz="quarter" idx="12"/>
          </p:nvPr>
        </p:nvSpPr>
        <p:spPr/>
        <p:txBody>
          <a:bodyPr vert="horz" lIns="91440" tIns="45720" rIns="91440" bIns="45720" rtlCol="0" anchor="ctr"/>
          <a:lstStyle/>
          <a:p>
            <a:fld id="{2F9966BF-BD71-4777-8B52-0CEB6FEBC6E3}" type="slidenum">
              <a:rPr lang="en-US" altLang="en-US" b="1">
                <a:solidFill>
                  <a:schemeClr val="tx2"/>
                </a:solidFill>
                <a:latin typeface="Arial" panose="020B0604020202020204" pitchFamily="34" charset="0"/>
                <a:cs typeface="Arial" panose="020B0604020202020204" pitchFamily="34" charset="0"/>
              </a:rPr>
              <a:pPr/>
              <a:t>17</a:t>
            </a:fld>
            <a:endParaRPr lang="en-US" altLang="en-US" b="1">
              <a:solidFill>
                <a:schemeClr val="tx2"/>
              </a:solidFill>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379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379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686256" y="105273"/>
            <a:ext cx="9777413" cy="603250"/>
          </a:xfrm>
        </p:spPr>
        <p:txBody>
          <a:bodyPr rtlCol="0">
            <a:noAutofit/>
          </a:bodyPr>
          <a:lstStyle/>
          <a:p>
            <a:pPr algn="ctr" eaLnBrk="1" fontAlgn="auto" hangingPunct="1">
              <a:spcAft>
                <a:spcPts val="0"/>
              </a:spcAft>
              <a:defRPr/>
            </a:pPr>
            <a:r>
              <a:rPr lang="en-US" sz="3200" b="1" u="sng" dirty="0">
                <a:solidFill>
                  <a:srgbClr val="FF0000"/>
                </a:solidFill>
                <a:effectLst>
                  <a:outerShdw blurRad="38100" dist="38100" dir="2700000" algn="tl">
                    <a:srgbClr val="000000">
                      <a:alpha val="43137"/>
                    </a:srgbClr>
                  </a:outerShdw>
                </a:effectLst>
                <a:latin typeface="AucoinLight" panose="020D0602050304030204" pitchFamily="34" charset="0"/>
              </a:rPr>
              <a:t>Some </a:t>
            </a:r>
            <a:r>
              <a:rPr lang="en-US" sz="3200" b="1" u="sng" dirty="0" smtClean="0">
                <a:solidFill>
                  <a:srgbClr val="FF0000"/>
                </a:solidFill>
                <a:effectLst>
                  <a:outerShdw blurRad="38100" dist="38100" dir="2700000" algn="tl">
                    <a:srgbClr val="000000">
                      <a:alpha val="43137"/>
                    </a:srgbClr>
                  </a:outerShdw>
                </a:effectLst>
                <a:latin typeface="AucoinLight" panose="020D0602050304030204" pitchFamily="34" charset="0"/>
              </a:rPr>
              <a:t>guidelines </a:t>
            </a:r>
            <a:r>
              <a:rPr lang="en-US" sz="3200" b="1" u="sng" dirty="0">
                <a:solidFill>
                  <a:srgbClr val="FF0000"/>
                </a:solidFill>
                <a:effectLst>
                  <a:outerShdw blurRad="38100" dist="38100" dir="2700000" algn="tl">
                    <a:srgbClr val="000000">
                      <a:alpha val="43137"/>
                    </a:srgbClr>
                  </a:outerShdw>
                </a:effectLst>
                <a:latin typeface="AucoinLight" panose="020D0602050304030204" pitchFamily="34" charset="0"/>
              </a:rPr>
              <a:t>for listening skills work in class</a:t>
            </a:r>
            <a:endParaRPr lang="ar-SA" sz="3200" b="1" u="sng" dirty="0">
              <a:solidFill>
                <a:srgbClr val="FF0000"/>
              </a:solidFill>
              <a:effectLst>
                <a:outerShdw blurRad="38100" dist="38100" dir="2700000" algn="tl">
                  <a:srgbClr val="000000">
                    <a:alpha val="43137"/>
                  </a:srgbClr>
                </a:outerShdw>
              </a:effectLst>
              <a:latin typeface="AucoinLight" panose="020D0602050304030204" pitchFamily="34" charset="0"/>
            </a:endParaRPr>
          </a:p>
        </p:txBody>
      </p:sp>
      <p:sp>
        <p:nvSpPr>
          <p:cNvPr id="34819" name="عنصر نائب للمحتوى 2"/>
          <p:cNvSpPr>
            <a:spLocks noGrp="1"/>
          </p:cNvSpPr>
          <p:nvPr>
            <p:ph idx="1"/>
          </p:nvPr>
        </p:nvSpPr>
        <p:spPr>
          <a:xfrm>
            <a:off x="1555844" y="878382"/>
            <a:ext cx="9991299" cy="5604305"/>
          </a:xfrm>
        </p:spPr>
        <p:txBody>
          <a:bodyPr>
            <a:noAutofit/>
          </a:bodyPr>
          <a:lstStyle/>
          <a:p>
            <a:pPr algn="just" rtl="0" eaLnBrk="1" hangingPunct="1">
              <a:lnSpc>
                <a:spcPct val="100000"/>
              </a:lnSpc>
              <a:spcBef>
                <a:spcPts val="0"/>
              </a:spcBef>
              <a:buFont typeface="Arial" panose="020B0604020202020204" pitchFamily="34" charset="0"/>
              <a:buChar char="•"/>
            </a:pPr>
            <a:r>
              <a:rPr lang="en-US" altLang="en-US" sz="2200" b="1" dirty="0" smtClean="0">
                <a:solidFill>
                  <a:srgbClr val="7030A0"/>
                </a:solidFill>
                <a:latin typeface="Bell MT" panose="02020503060305020303" pitchFamily="18" charset="0"/>
              </a:rPr>
              <a:t>Keep the recording short</a:t>
            </a:r>
            <a:r>
              <a:rPr lang="en-US" altLang="en-US" sz="2200" b="1" dirty="0" smtClean="0">
                <a:latin typeface="Bell MT" panose="02020503060305020303" pitchFamily="18" charset="0"/>
              </a:rPr>
              <a:t>: two minutes is enough to provide a lot of listening   work.</a:t>
            </a:r>
          </a:p>
          <a:p>
            <a:pPr algn="just" rtl="0" eaLnBrk="1" hangingPunct="1">
              <a:lnSpc>
                <a:spcPct val="100000"/>
              </a:lnSpc>
              <a:spcBef>
                <a:spcPts val="0"/>
              </a:spcBef>
              <a:buFont typeface="Arial" panose="020B0604020202020204" pitchFamily="34" charset="0"/>
              <a:buChar char="•"/>
            </a:pPr>
            <a:r>
              <a:rPr lang="en-US" altLang="en-US" sz="2200" b="1" dirty="0" smtClean="0">
                <a:solidFill>
                  <a:srgbClr val="7030A0"/>
                </a:solidFill>
                <a:latin typeface="Bell MT" panose="02020503060305020303" pitchFamily="18" charset="0"/>
              </a:rPr>
              <a:t>Play the recording a sufficient number of times</a:t>
            </a:r>
            <a:r>
              <a:rPr lang="en-US" altLang="en-US" sz="2200" b="1" dirty="0" smtClean="0">
                <a:latin typeface="Bell MT" panose="02020503060305020303" pitchFamily="18" charset="0"/>
              </a:rPr>
              <a:t>. Play the recording again whenever they need to hear it, to confirm  or refute their ideas, until they agree. </a:t>
            </a:r>
          </a:p>
          <a:p>
            <a:pPr algn="just" rtl="0" eaLnBrk="1" hangingPunct="1">
              <a:lnSpc>
                <a:spcPct val="100000"/>
              </a:lnSpc>
              <a:spcBef>
                <a:spcPts val="0"/>
              </a:spcBef>
              <a:buFont typeface="Arial" panose="020B0604020202020204" pitchFamily="34" charset="0"/>
              <a:buChar char="•"/>
            </a:pPr>
            <a:r>
              <a:rPr lang="en-US" altLang="en-US" sz="2200" b="1" dirty="0" smtClean="0">
                <a:latin typeface="Bell MT" panose="02020503060305020303" pitchFamily="18" charset="0"/>
              </a:rPr>
              <a:t>Let students discuss their answers together.</a:t>
            </a:r>
          </a:p>
          <a:p>
            <a:pPr algn="just" rtl="0" eaLnBrk="1" hangingPunct="1">
              <a:lnSpc>
                <a:spcPct val="100000"/>
              </a:lnSpc>
              <a:spcBef>
                <a:spcPts val="0"/>
              </a:spcBef>
              <a:buFont typeface="Arial" panose="020B0604020202020204" pitchFamily="34" charset="0"/>
              <a:buChar char="•"/>
            </a:pPr>
            <a:r>
              <a:rPr lang="en-US" altLang="en-US" sz="2200" b="1" dirty="0" smtClean="0">
                <a:latin typeface="Bell MT" panose="02020503060305020303" pitchFamily="18" charset="0"/>
              </a:rPr>
              <a:t>Don't immediately acknowledge correct answers with words or facial expressions; </a:t>
            </a:r>
            <a:r>
              <a:rPr lang="en-US" altLang="en-US" sz="2200" b="1" dirty="0" smtClean="0">
                <a:solidFill>
                  <a:srgbClr val="7030A0"/>
                </a:solidFill>
                <a:latin typeface="Bell MT" panose="02020503060305020303" pitchFamily="18" charset="0"/>
              </a:rPr>
              <a:t>throw the answers back to the class</a:t>
            </a:r>
            <a:r>
              <a:rPr lang="en-US" altLang="en-US" sz="2200" b="1" dirty="0" smtClean="0">
                <a:latin typeface="Bell MT" panose="02020503060305020303" pitchFamily="18" charset="0"/>
              </a:rPr>
              <a:t>: What do you think of …..'s answer- do you agree?</a:t>
            </a:r>
          </a:p>
          <a:p>
            <a:pPr algn="just" rtl="0" eaLnBrk="1" hangingPunct="1">
              <a:lnSpc>
                <a:spcPct val="100000"/>
              </a:lnSpc>
              <a:spcBef>
                <a:spcPts val="0"/>
              </a:spcBef>
              <a:buFont typeface="Arial" panose="020B0604020202020204" pitchFamily="34" charset="0"/>
              <a:buChar char="•"/>
            </a:pPr>
            <a:r>
              <a:rPr lang="en-US" altLang="en-US" sz="2200" b="1" dirty="0" smtClean="0">
                <a:solidFill>
                  <a:srgbClr val="7030A0"/>
                </a:solidFill>
                <a:latin typeface="Bell MT" panose="02020503060305020303" pitchFamily="18" charset="0"/>
              </a:rPr>
              <a:t>Don't be led </a:t>
            </a:r>
            <a:r>
              <a:rPr lang="en-US" altLang="en-US" sz="2200" b="1" dirty="0" smtClean="0">
                <a:latin typeface="Bell MT" panose="02020503060305020303" pitchFamily="18" charset="0"/>
              </a:rPr>
              <a:t>by one strong student. Have they all got it?</a:t>
            </a:r>
          </a:p>
          <a:p>
            <a:pPr algn="just" rtl="0" eaLnBrk="1" hangingPunct="1">
              <a:lnSpc>
                <a:spcPct val="100000"/>
              </a:lnSpc>
              <a:spcBef>
                <a:spcPts val="0"/>
              </a:spcBef>
              <a:buFont typeface="Arial" panose="020B0604020202020204" pitchFamily="34" charset="0"/>
              <a:buChar char="•"/>
            </a:pPr>
            <a:r>
              <a:rPr lang="en-US" altLang="en-US" sz="2200" b="1" dirty="0" smtClean="0">
                <a:latin typeface="Bell MT" panose="02020503060305020303" pitchFamily="18" charset="0"/>
              </a:rPr>
              <a:t>Aim to get the students to agree together </a:t>
            </a:r>
            <a:r>
              <a:rPr lang="en-US" altLang="en-US" sz="2200" b="1" dirty="0" smtClean="0">
                <a:solidFill>
                  <a:srgbClr val="7030A0"/>
                </a:solidFill>
                <a:latin typeface="Bell MT" panose="02020503060305020303" pitchFamily="18" charset="0"/>
              </a:rPr>
              <a:t>without your help</a:t>
            </a:r>
            <a:r>
              <a:rPr lang="en-US" altLang="en-US" sz="2200" b="1" dirty="0" smtClean="0">
                <a:latin typeface="Bell MT" panose="02020503060305020303" pitchFamily="18" charset="0"/>
              </a:rPr>
              <a:t>. </a:t>
            </a:r>
          </a:p>
          <a:p>
            <a:pPr algn="just" rtl="0" eaLnBrk="1" hangingPunct="1">
              <a:lnSpc>
                <a:spcPct val="100000"/>
              </a:lnSpc>
              <a:spcBef>
                <a:spcPts val="0"/>
              </a:spcBef>
              <a:buFont typeface="Arial" panose="020B0604020202020204" pitchFamily="34" charset="0"/>
              <a:buChar char="•"/>
            </a:pPr>
            <a:r>
              <a:rPr lang="en-US" altLang="en-US" sz="2200" b="1" dirty="0" smtClean="0">
                <a:solidFill>
                  <a:srgbClr val="7030A0"/>
                </a:solidFill>
                <a:latin typeface="Bell MT" panose="02020503060305020303" pitchFamily="18" charset="0"/>
              </a:rPr>
              <a:t>Play little bits of the recording </a:t>
            </a:r>
            <a:r>
              <a:rPr lang="en-US" altLang="en-US" sz="2200" b="1" dirty="0" smtClean="0">
                <a:latin typeface="Bell MT" panose="02020503060305020303" pitchFamily="18" charset="0"/>
              </a:rPr>
              <a:t>(a word, a phrase, a sentence) again and again until it's clear.</a:t>
            </a:r>
          </a:p>
          <a:p>
            <a:pPr algn="just" rtl="0" eaLnBrk="1" hangingPunct="1">
              <a:lnSpc>
                <a:spcPct val="100000"/>
              </a:lnSpc>
              <a:spcBef>
                <a:spcPts val="0"/>
              </a:spcBef>
              <a:buFont typeface="Arial" panose="020B0604020202020204" pitchFamily="34" charset="0"/>
              <a:buChar char="•"/>
            </a:pPr>
            <a:r>
              <a:rPr lang="en-US" altLang="en-US" sz="2200" b="1" dirty="0" smtClean="0">
                <a:solidFill>
                  <a:srgbClr val="7030A0"/>
                </a:solidFill>
                <a:latin typeface="Bell MT" panose="02020503060305020303" pitchFamily="18" charset="0"/>
              </a:rPr>
              <a:t>Give help if they are completely stuck- </a:t>
            </a:r>
            <a:r>
              <a:rPr lang="en-US" altLang="en-US" sz="2200" b="1" dirty="0" smtClean="0">
                <a:latin typeface="Bell MT" panose="02020503060305020303" pitchFamily="18" charset="0"/>
              </a:rPr>
              <a:t>but still </a:t>
            </a:r>
            <a:r>
              <a:rPr lang="en-US" altLang="en-US" sz="2200" b="1" dirty="0" smtClean="0">
                <a:solidFill>
                  <a:srgbClr val="7030A0"/>
                </a:solidFill>
                <a:latin typeface="Bell MT" panose="02020503060305020303" pitchFamily="18" charset="0"/>
              </a:rPr>
              <a:t>with the aim of getting them to work </a:t>
            </a:r>
            <a:r>
              <a:rPr lang="en-US" altLang="en-US" sz="2200" b="1" dirty="0" smtClean="0">
                <a:latin typeface="Bell MT" panose="02020503060305020303" pitchFamily="18" charset="0"/>
              </a:rPr>
              <a:t>it out if at all possible (e.g. There are three words in this sentence or Listen to what she says here) </a:t>
            </a:r>
            <a:r>
              <a:rPr lang="en-US" altLang="en-US" sz="2200" b="1" dirty="0" smtClean="0">
                <a:solidFill>
                  <a:srgbClr val="7030A0"/>
                </a:solidFill>
                <a:latin typeface="Bell MT" panose="02020503060305020303" pitchFamily="18" charset="0"/>
              </a:rPr>
              <a:t>rather than giving them the answers</a:t>
            </a:r>
            <a:r>
              <a:rPr lang="en-US" altLang="en-US" sz="2200" b="1" dirty="0" smtClean="0">
                <a:latin typeface="Bell MT" panose="02020503060305020303" pitchFamily="18" charset="0"/>
              </a:rPr>
              <a:t>.</a:t>
            </a:r>
          </a:p>
        </p:txBody>
      </p:sp>
      <p:sp>
        <p:nvSpPr>
          <p:cNvPr id="3" name="Date Placeholder 2"/>
          <p:cNvSpPr>
            <a:spLocks noGrp="1"/>
          </p:cNvSpPr>
          <p:nvPr>
            <p:ph type="dt" sz="half" idx="10"/>
          </p:nvPr>
        </p:nvSpPr>
        <p:spPr/>
        <p:txBody>
          <a:bodyPr vert="horz" lIns="91440" tIns="45720" rIns="91440" bIns="45720" rtlCol="0" anchor="ctr"/>
          <a:lstStyle/>
          <a:p>
            <a:fld id="{E371FD45-AAC1-4590-A1F2-F28F023B271E}" type="datetime3">
              <a:rPr lang="en-US" b="1">
                <a:solidFill>
                  <a:schemeClr val="tx2"/>
                </a:solidFill>
                <a:latin typeface="Arial" panose="020B0604020202020204" pitchFamily="34" charset="0"/>
                <a:cs typeface="Arial" panose="020B0604020202020204" pitchFamily="34" charset="0"/>
              </a:rPr>
              <a:pPr/>
              <a:t>18 June 2017</a:t>
            </a:fld>
            <a:endParaRPr lang="en-US" b="1">
              <a:solidFill>
                <a:schemeClr val="tx2"/>
              </a:solidFill>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p:txBody>
          <a:bodyPr vert="horz" lIns="91440" tIns="45720" rIns="91440" bIns="45720" rtlCol="0" anchor="ctr"/>
          <a:lstStyle/>
          <a:p>
            <a:r>
              <a:rPr lang="en-US" b="1">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Listening</a:t>
            </a:r>
          </a:p>
        </p:txBody>
      </p:sp>
      <p:sp>
        <p:nvSpPr>
          <p:cNvPr id="5" name="Slide Number Placeholder 4"/>
          <p:cNvSpPr>
            <a:spLocks noGrp="1"/>
          </p:cNvSpPr>
          <p:nvPr>
            <p:ph type="sldNum" sz="quarter" idx="12"/>
          </p:nvPr>
        </p:nvSpPr>
        <p:spPr/>
        <p:txBody>
          <a:bodyPr vert="horz" lIns="91440" tIns="45720" rIns="91440" bIns="45720" rtlCol="0" anchor="ctr"/>
          <a:lstStyle/>
          <a:p>
            <a:fld id="{2F9966BF-BD71-4777-8B52-0CEB6FEBC6E3}" type="slidenum">
              <a:rPr lang="en-US" altLang="en-US" b="1">
                <a:solidFill>
                  <a:schemeClr val="tx2"/>
                </a:solidFill>
                <a:latin typeface="Arial" panose="020B0604020202020204" pitchFamily="34" charset="0"/>
                <a:cs typeface="Arial" panose="020B0604020202020204" pitchFamily="34" charset="0"/>
              </a:rPr>
              <a:pPr/>
              <a:t>18</a:t>
            </a:fld>
            <a:endParaRPr lang="en-US" altLang="en-US" b="1">
              <a:solidFill>
                <a:schemeClr val="tx2"/>
              </a:solidFill>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4819">
                                            <p:txEl>
                                              <p:pRg st="0" end="0"/>
                                            </p:txEl>
                                          </p:spTgt>
                                        </p:tgtEl>
                                        <p:attrNameLst>
                                          <p:attrName>style.visibility</p:attrName>
                                        </p:attrNameLst>
                                      </p:cBhvr>
                                      <p:to>
                                        <p:strVal val="visible"/>
                                      </p:to>
                                    </p:set>
                                    <p:anim calcmode="lin" valueType="num">
                                      <p:cBhvr additive="base">
                                        <p:cTn id="7" dur="500" fill="hold"/>
                                        <p:tgtEl>
                                          <p:spTgt spid="3481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481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4819">
                                            <p:txEl>
                                              <p:pRg st="1" end="1"/>
                                            </p:txEl>
                                          </p:spTgt>
                                        </p:tgtEl>
                                        <p:attrNameLst>
                                          <p:attrName>style.visibility</p:attrName>
                                        </p:attrNameLst>
                                      </p:cBhvr>
                                      <p:to>
                                        <p:strVal val="visible"/>
                                      </p:to>
                                    </p:set>
                                    <p:anim calcmode="lin" valueType="num">
                                      <p:cBhvr additive="base">
                                        <p:cTn id="13" dur="500" fill="hold"/>
                                        <p:tgtEl>
                                          <p:spTgt spid="3481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481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4819">
                                            <p:txEl>
                                              <p:pRg st="2" end="2"/>
                                            </p:txEl>
                                          </p:spTgt>
                                        </p:tgtEl>
                                        <p:attrNameLst>
                                          <p:attrName>style.visibility</p:attrName>
                                        </p:attrNameLst>
                                      </p:cBhvr>
                                      <p:to>
                                        <p:strVal val="visible"/>
                                      </p:to>
                                    </p:set>
                                    <p:anim calcmode="lin" valueType="num">
                                      <p:cBhvr additive="base">
                                        <p:cTn id="19" dur="500" fill="hold"/>
                                        <p:tgtEl>
                                          <p:spTgt spid="3481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481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4819">
                                            <p:txEl>
                                              <p:pRg st="3" end="3"/>
                                            </p:txEl>
                                          </p:spTgt>
                                        </p:tgtEl>
                                        <p:attrNameLst>
                                          <p:attrName>style.visibility</p:attrName>
                                        </p:attrNameLst>
                                      </p:cBhvr>
                                      <p:to>
                                        <p:strVal val="visible"/>
                                      </p:to>
                                    </p:set>
                                    <p:anim calcmode="lin" valueType="num">
                                      <p:cBhvr additive="base">
                                        <p:cTn id="25" dur="500" fill="hold"/>
                                        <p:tgtEl>
                                          <p:spTgt spid="34819">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481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4819">
                                            <p:txEl>
                                              <p:pRg st="4" end="4"/>
                                            </p:txEl>
                                          </p:spTgt>
                                        </p:tgtEl>
                                        <p:attrNameLst>
                                          <p:attrName>style.visibility</p:attrName>
                                        </p:attrNameLst>
                                      </p:cBhvr>
                                      <p:to>
                                        <p:strVal val="visible"/>
                                      </p:to>
                                    </p:set>
                                    <p:anim calcmode="lin" valueType="num">
                                      <p:cBhvr additive="base">
                                        <p:cTn id="31" dur="500" fill="hold"/>
                                        <p:tgtEl>
                                          <p:spTgt spid="34819">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481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4819">
                                            <p:txEl>
                                              <p:pRg st="5" end="5"/>
                                            </p:txEl>
                                          </p:spTgt>
                                        </p:tgtEl>
                                        <p:attrNameLst>
                                          <p:attrName>style.visibility</p:attrName>
                                        </p:attrNameLst>
                                      </p:cBhvr>
                                      <p:to>
                                        <p:strVal val="visible"/>
                                      </p:to>
                                    </p:set>
                                    <p:anim calcmode="lin" valueType="num">
                                      <p:cBhvr additive="base">
                                        <p:cTn id="37" dur="500" fill="hold"/>
                                        <p:tgtEl>
                                          <p:spTgt spid="34819">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4819">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4819">
                                            <p:txEl>
                                              <p:pRg st="6" end="6"/>
                                            </p:txEl>
                                          </p:spTgt>
                                        </p:tgtEl>
                                        <p:attrNameLst>
                                          <p:attrName>style.visibility</p:attrName>
                                        </p:attrNameLst>
                                      </p:cBhvr>
                                      <p:to>
                                        <p:strVal val="visible"/>
                                      </p:to>
                                    </p:set>
                                    <p:anim calcmode="lin" valueType="num">
                                      <p:cBhvr additive="base">
                                        <p:cTn id="43" dur="500" fill="hold"/>
                                        <p:tgtEl>
                                          <p:spTgt spid="34819">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4819">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4819">
                                            <p:txEl>
                                              <p:pRg st="7" end="7"/>
                                            </p:txEl>
                                          </p:spTgt>
                                        </p:tgtEl>
                                        <p:attrNameLst>
                                          <p:attrName>style.visibility</p:attrName>
                                        </p:attrNameLst>
                                      </p:cBhvr>
                                      <p:to>
                                        <p:strVal val="visible"/>
                                      </p:to>
                                    </p:set>
                                    <p:anim calcmode="lin" valueType="num">
                                      <p:cBhvr additive="base">
                                        <p:cTn id="49" dur="500" fill="hold"/>
                                        <p:tgtEl>
                                          <p:spTgt spid="34819">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4819">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9"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303338" y="439738"/>
            <a:ext cx="10456862" cy="5916614"/>
          </a:xfrm>
        </p:spPr>
        <p:txBody>
          <a:bodyPr rtlCol="0">
            <a:noAutofit/>
          </a:bodyPr>
          <a:lstStyle/>
          <a:p>
            <a:pPr algn="just" rtl="0" eaLnBrk="1" fontAlgn="auto" hangingPunct="1">
              <a:lnSpc>
                <a:spcPct val="100000"/>
              </a:lnSpc>
              <a:spcAft>
                <a:spcPts val="0"/>
              </a:spcAft>
              <a:buFont typeface="Wingdings 3" charset="2"/>
              <a:buChar char=""/>
              <a:defRPr/>
            </a:pPr>
            <a:r>
              <a:rPr lang="en-US" sz="2400" b="1" dirty="0" smtClean="0">
                <a:solidFill>
                  <a:srgbClr val="7030A0"/>
                </a:solidFill>
                <a:latin typeface="Bell MT" panose="02020503060305020303" pitchFamily="18" charset="0"/>
              </a:rPr>
              <a:t>Don't let them lose  heart</a:t>
            </a:r>
            <a:r>
              <a:rPr lang="en-US" sz="2400" b="1" dirty="0" smtClean="0">
                <a:solidFill>
                  <a:schemeClr val="tx1">
                    <a:lumMod val="75000"/>
                    <a:lumOff val="25000"/>
                  </a:schemeClr>
                </a:solidFill>
                <a:latin typeface="Bell MT" panose="02020503060305020303" pitchFamily="18" charset="0"/>
              </a:rPr>
              <a:t>. Try to make sure the </a:t>
            </a:r>
            <a:r>
              <a:rPr lang="en-US" sz="2400" b="1" dirty="0" smtClean="0">
                <a:solidFill>
                  <a:srgbClr val="7030A0"/>
                </a:solidFill>
                <a:latin typeface="Bell MT" panose="02020503060305020303" pitchFamily="18" charset="0"/>
              </a:rPr>
              <a:t>task is just within their abilities</a:t>
            </a:r>
            <a:r>
              <a:rPr lang="en-US" sz="2400" b="1" dirty="0" smtClean="0">
                <a:solidFill>
                  <a:schemeClr val="tx1">
                    <a:lumMod val="75000"/>
                    <a:lumOff val="25000"/>
                  </a:schemeClr>
                </a:solidFill>
                <a:latin typeface="Bell MT" panose="02020503060305020303" pitchFamily="18" charset="0"/>
              </a:rPr>
              <a:t>. It </a:t>
            </a:r>
            <a:r>
              <a:rPr lang="en-US" sz="2400" b="1" dirty="0" smtClean="0">
                <a:solidFill>
                  <a:srgbClr val="7030A0"/>
                </a:solidFill>
                <a:latin typeface="Bell MT" panose="02020503060305020303" pitchFamily="18" charset="0"/>
              </a:rPr>
              <a:t>should be difficult, but achievable</a:t>
            </a:r>
            <a:r>
              <a:rPr lang="en-US" sz="2400" b="1" dirty="0" smtClean="0">
                <a:solidFill>
                  <a:schemeClr val="tx1">
                    <a:lumMod val="75000"/>
                    <a:lumOff val="25000"/>
                  </a:schemeClr>
                </a:solidFill>
                <a:latin typeface="Bell MT" panose="02020503060305020303" pitchFamily="18" charset="0"/>
              </a:rPr>
              <a:t>. The sense of achievement   in finishing a task should be great: </a:t>
            </a:r>
            <a:r>
              <a:rPr lang="en-US" sz="2400" b="1" dirty="0" smtClean="0">
                <a:solidFill>
                  <a:srgbClr val="7030A0"/>
                </a:solidFill>
                <a:latin typeface="Bell MT" panose="02020503060305020303" pitchFamily="18" charset="0"/>
              </a:rPr>
              <a:t>'It was difficult, but we did it!‘</a:t>
            </a:r>
          </a:p>
          <a:p>
            <a:pPr algn="just" rtl="0" eaLnBrk="1" fontAlgn="auto" hangingPunct="1">
              <a:lnSpc>
                <a:spcPct val="100000"/>
              </a:lnSpc>
              <a:spcAft>
                <a:spcPts val="0"/>
              </a:spcAft>
              <a:buFont typeface="Wingdings 3" charset="2"/>
              <a:buChar char=""/>
              <a:defRPr/>
            </a:pPr>
            <a:r>
              <a:rPr lang="en-US" sz="2400" b="1" dirty="0" smtClean="0">
                <a:solidFill>
                  <a:schemeClr val="tx1"/>
                </a:solidFill>
                <a:latin typeface="Bell MT" panose="02020503060305020303" pitchFamily="18" charset="0"/>
              </a:rPr>
              <a:t>The last technique above leads us to another  guideline: </a:t>
            </a:r>
            <a:r>
              <a:rPr lang="en-US" sz="2400" b="1" dirty="0" smtClean="0">
                <a:solidFill>
                  <a:srgbClr val="C00000"/>
                </a:solidFill>
                <a:effectLst>
                  <a:outerShdw blurRad="38100" dist="38100" dir="2700000" algn="tl">
                    <a:srgbClr val="000000">
                      <a:alpha val="43137"/>
                    </a:srgbClr>
                  </a:outerShdw>
                </a:effectLst>
                <a:latin typeface="Bell MT" panose="02020503060305020303" pitchFamily="18" charset="0"/>
              </a:rPr>
              <a:t>'Grade the task</a:t>
            </a:r>
            <a:r>
              <a:rPr lang="en-US" sz="2400" b="1" dirty="0" smtClean="0">
                <a:solidFill>
                  <a:schemeClr val="tx1"/>
                </a:solidFill>
                <a:latin typeface="Bell MT" panose="02020503060305020303" pitchFamily="18" charset="0"/>
              </a:rPr>
              <a:t>, </a:t>
            </a:r>
            <a:r>
              <a:rPr lang="en-US" sz="2400" b="1" dirty="0" smtClean="0">
                <a:solidFill>
                  <a:srgbClr val="C00000"/>
                </a:solidFill>
                <a:latin typeface="Bell MT" panose="02020503060305020303" pitchFamily="18" charset="0"/>
              </a:rPr>
              <a:t>rather than the recording.</a:t>
            </a:r>
            <a:r>
              <a:rPr lang="en-US" sz="2400" b="1" dirty="0" smtClean="0">
                <a:solidFill>
                  <a:schemeClr val="tx1"/>
                </a:solidFill>
                <a:latin typeface="Bell MT" panose="02020503060305020303" pitchFamily="18" charset="0"/>
              </a:rPr>
              <a:t>' This means </a:t>
            </a:r>
            <a:r>
              <a:rPr lang="en-US" sz="2400" b="1" dirty="0" smtClean="0">
                <a:solidFill>
                  <a:srgbClr val="7030A0"/>
                </a:solidFill>
                <a:latin typeface="Bell MT" panose="02020503060305020303" pitchFamily="18" charset="0"/>
              </a:rPr>
              <a:t>'Don't worry too much about what student level the recording is suitable for, but do make sure your task is set for the right level</a:t>
            </a:r>
            <a:r>
              <a:rPr lang="en-US" sz="2400" b="1" dirty="0" smtClean="0">
                <a:solidFill>
                  <a:schemeClr val="tx1"/>
                </a:solidFill>
                <a:latin typeface="Bell MT" panose="02020503060305020303" pitchFamily="18" charset="0"/>
              </a:rPr>
              <a:t>.' In theory, it is possible to use any recording - for example, a recording of this morning's radio news - with any level. </a:t>
            </a:r>
            <a:r>
              <a:rPr lang="en-US" sz="2400" b="1" dirty="0" smtClean="0">
                <a:solidFill>
                  <a:srgbClr val="C00000"/>
                </a:solidFill>
                <a:effectLst>
                  <a:outerShdw blurRad="38100" dist="38100" dir="2700000" algn="tl">
                    <a:srgbClr val="000000">
                      <a:alpha val="43137"/>
                    </a:srgbClr>
                  </a:outerShdw>
                </a:effectLst>
                <a:latin typeface="Bell MT" panose="02020503060305020303" pitchFamily="18" charset="0"/>
              </a:rPr>
              <a:t>At Beginner level</a:t>
            </a:r>
            <a:r>
              <a:rPr lang="en-US" sz="2400" b="1" dirty="0" smtClean="0">
                <a:solidFill>
                  <a:schemeClr val="tx1"/>
                </a:solidFill>
                <a:latin typeface="Bell MT" panose="02020503060305020303" pitchFamily="18" charset="0"/>
              </a:rPr>
              <a:t>, </a:t>
            </a:r>
            <a:r>
              <a:rPr lang="en-US" sz="2400" b="1" dirty="0" smtClean="0">
                <a:solidFill>
                  <a:srgbClr val="7030A0"/>
                </a:solidFill>
                <a:latin typeface="Bell MT" panose="02020503060305020303" pitchFamily="18" charset="0"/>
              </a:rPr>
              <a:t>I could ask them to catch the names of every famous person they heard</a:t>
            </a:r>
            <a:r>
              <a:rPr lang="en-US" sz="2400" b="1" dirty="0" smtClean="0">
                <a:solidFill>
                  <a:schemeClr val="tx1"/>
                </a:solidFill>
                <a:latin typeface="Bell MT" panose="02020503060305020303" pitchFamily="18" charset="0"/>
              </a:rPr>
              <a:t>. It would be challenging and stimulating for a beginner  to feel he has got something out of an authentic news recording! </a:t>
            </a:r>
            <a:r>
              <a:rPr lang="en-US" sz="2400" b="1" dirty="0" smtClean="0">
                <a:solidFill>
                  <a:srgbClr val="C00000"/>
                </a:solidFill>
                <a:effectLst>
                  <a:outerShdw blurRad="38100" dist="38100" dir="2700000" algn="tl">
                    <a:srgbClr val="000000">
                      <a:alpha val="43137"/>
                    </a:srgbClr>
                  </a:outerShdw>
                </a:effectLst>
                <a:latin typeface="Bell MT" panose="02020503060305020303" pitchFamily="18" charset="0"/>
              </a:rPr>
              <a:t>At a much higher level</a:t>
            </a:r>
            <a:r>
              <a:rPr lang="en-US" sz="2400" b="1" dirty="0" smtClean="0">
                <a:solidFill>
                  <a:schemeClr val="tx1"/>
                </a:solidFill>
                <a:latin typeface="Bell MT" panose="02020503060305020303" pitchFamily="18" charset="0"/>
              </a:rPr>
              <a:t>, </a:t>
            </a:r>
            <a:r>
              <a:rPr lang="en-US" sz="2400" b="1" dirty="0" smtClean="0">
                <a:solidFill>
                  <a:srgbClr val="7030A0"/>
                </a:solidFill>
                <a:latin typeface="Bell MT" panose="02020503060305020303" pitchFamily="18" charset="0"/>
              </a:rPr>
              <a:t>I could expect them to be able to understand most of the recording and do a sophisticated task. </a:t>
            </a:r>
            <a:r>
              <a:rPr lang="en-US" sz="2400" b="1" dirty="0" smtClean="0">
                <a:solidFill>
                  <a:srgbClr val="002060"/>
                </a:solidFill>
                <a:effectLst>
                  <a:outerShdw blurRad="38100" dist="38100" dir="2700000" algn="tl">
                    <a:srgbClr val="000000">
                      <a:alpha val="43137"/>
                    </a:srgbClr>
                  </a:outerShdw>
                </a:effectLst>
                <a:latin typeface="Bell MT" panose="02020503060305020303" pitchFamily="18" charset="0"/>
              </a:rPr>
              <a:t>In both cases, it is not the recording that sets the level of the lesson; it is the task.</a:t>
            </a:r>
            <a:endParaRPr lang="ar-SA" sz="2400" b="1" dirty="0" smtClean="0">
              <a:solidFill>
                <a:srgbClr val="002060"/>
              </a:solidFill>
              <a:effectLst>
                <a:outerShdw blurRad="38100" dist="38100" dir="2700000" algn="tl">
                  <a:srgbClr val="000000">
                    <a:alpha val="43137"/>
                  </a:srgbClr>
                </a:outerShdw>
              </a:effectLst>
              <a:latin typeface="Bell MT" panose="02020503060305020303" pitchFamily="18" charset="0"/>
            </a:endParaRPr>
          </a:p>
        </p:txBody>
      </p:sp>
      <p:sp>
        <p:nvSpPr>
          <p:cNvPr id="2" name="Date Placeholder 1"/>
          <p:cNvSpPr>
            <a:spLocks noGrp="1"/>
          </p:cNvSpPr>
          <p:nvPr>
            <p:ph type="dt" sz="half" idx="10"/>
          </p:nvPr>
        </p:nvSpPr>
        <p:spPr/>
        <p:txBody>
          <a:bodyPr vert="horz" lIns="91440" tIns="45720" rIns="91440" bIns="45720" rtlCol="0" anchor="ctr"/>
          <a:lstStyle/>
          <a:p>
            <a:fld id="{AF7C1E15-C852-4CBE-B66D-96C24557D438}" type="datetime3">
              <a:rPr lang="en-US" b="1">
                <a:solidFill>
                  <a:schemeClr val="tx2"/>
                </a:solidFill>
                <a:latin typeface="Arial" panose="020B0604020202020204" pitchFamily="34" charset="0"/>
                <a:cs typeface="Arial" panose="020B0604020202020204" pitchFamily="34" charset="0"/>
              </a:rPr>
              <a:pPr/>
              <a:t>18 June 2017</a:t>
            </a:fld>
            <a:endParaRPr lang="en-US" b="1">
              <a:solidFill>
                <a:schemeClr val="tx2"/>
              </a:solidFill>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p:txBody>
          <a:bodyPr vert="horz" lIns="91440" tIns="45720" rIns="91440" bIns="45720" rtlCol="0" anchor="ctr"/>
          <a:lstStyle/>
          <a:p>
            <a:r>
              <a:rPr lang="en-US" b="1">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Listening</a:t>
            </a:r>
          </a:p>
        </p:txBody>
      </p:sp>
      <p:sp>
        <p:nvSpPr>
          <p:cNvPr id="5" name="Slide Number Placeholder 4"/>
          <p:cNvSpPr>
            <a:spLocks noGrp="1"/>
          </p:cNvSpPr>
          <p:nvPr>
            <p:ph type="sldNum" sz="quarter" idx="12"/>
          </p:nvPr>
        </p:nvSpPr>
        <p:spPr/>
        <p:txBody>
          <a:bodyPr vert="horz" lIns="91440" tIns="45720" rIns="91440" bIns="45720" rtlCol="0" anchor="ctr"/>
          <a:lstStyle/>
          <a:p>
            <a:fld id="{2F9966BF-BD71-4777-8B52-0CEB6FEBC6E3}" type="slidenum">
              <a:rPr lang="en-US" altLang="en-US" b="1">
                <a:solidFill>
                  <a:schemeClr val="tx2"/>
                </a:solidFill>
                <a:latin typeface="Arial" panose="020B0604020202020204" pitchFamily="34" charset="0"/>
                <a:cs typeface="Arial" panose="020B0604020202020204" pitchFamily="34" charset="0"/>
              </a:rPr>
              <a:pPr/>
              <a:t>19</a:t>
            </a:fld>
            <a:endParaRPr lang="en-US" altLang="en-US" b="1">
              <a:solidFill>
                <a:schemeClr val="tx2"/>
              </a:solidFill>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827590" y="332656"/>
            <a:ext cx="6949338"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base">
              <a:spcBef>
                <a:spcPct val="0"/>
              </a:spcBef>
              <a:spcAft>
                <a:spcPct val="0"/>
              </a:spcAft>
            </a:pPr>
            <a:r>
              <a:rPr lang="en-US" sz="5400" b="1" spc="50" dirty="0">
                <a:ln w="11430"/>
                <a:solidFill>
                  <a:srgbClr val="FF0000"/>
                </a:solidFill>
                <a:effectLst>
                  <a:outerShdw blurRad="76200" dist="50800" dir="5400000" algn="tl" rotWithShape="0">
                    <a:srgbClr val="000000">
                      <a:alpha val="65000"/>
                    </a:srgbClr>
                  </a:outerShdw>
                </a:effectLst>
                <a:latin typeface="Arial" charset="0"/>
              </a:rPr>
              <a:t>Expected</a:t>
            </a:r>
            <a:r>
              <a:rPr lang="en-US" sz="5400" b="1" spc="50" dirty="0">
                <a:ln w="11430"/>
                <a:gradFill>
                  <a:gsLst>
                    <a:gs pos="25000">
                      <a:srgbClr val="B8D082">
                        <a:satMod val="155000"/>
                      </a:srgbClr>
                    </a:gs>
                    <a:gs pos="100000">
                      <a:srgbClr val="B8D082">
                        <a:shade val="45000"/>
                        <a:satMod val="165000"/>
                      </a:srgbClr>
                    </a:gs>
                  </a:gsLst>
                  <a:lin ang="5400000"/>
                </a:gradFill>
                <a:effectLst>
                  <a:outerShdw blurRad="76200" dist="50800" dir="5400000" algn="tl" rotWithShape="0">
                    <a:srgbClr val="000000">
                      <a:alpha val="65000"/>
                    </a:srgbClr>
                  </a:outerShdw>
                </a:effectLst>
                <a:latin typeface="Arial" charset="0"/>
              </a:rPr>
              <a:t> </a:t>
            </a:r>
            <a:r>
              <a:rPr lang="en-US" sz="5400" b="1" spc="50" dirty="0">
                <a:ln w="11430"/>
                <a:solidFill>
                  <a:srgbClr val="FF0000"/>
                </a:solidFill>
                <a:effectLst>
                  <a:outerShdw blurRad="76200" dist="50800" dir="5400000" algn="tl" rotWithShape="0">
                    <a:srgbClr val="000000">
                      <a:alpha val="65000"/>
                    </a:srgbClr>
                  </a:outerShdw>
                </a:effectLst>
                <a:latin typeface="Arial" charset="0"/>
              </a:rPr>
              <a:t>Outcomes</a:t>
            </a:r>
            <a:endParaRPr lang="ar-SA" sz="5400" b="1" spc="50" dirty="0">
              <a:ln w="11430"/>
              <a:solidFill>
                <a:srgbClr val="FF0000"/>
              </a:solidFill>
              <a:effectLst>
                <a:outerShdw blurRad="76200" dist="50800" dir="5400000" algn="tl" rotWithShape="0">
                  <a:srgbClr val="000000">
                    <a:alpha val="65000"/>
                  </a:srgbClr>
                </a:outerShdw>
              </a:effectLst>
              <a:latin typeface="Arial" charset="0"/>
            </a:endParaRPr>
          </a:p>
        </p:txBody>
      </p:sp>
      <p:sp>
        <p:nvSpPr>
          <p:cNvPr id="4" name="مستطيل 3"/>
          <p:cNvSpPr/>
          <p:nvPr/>
        </p:nvSpPr>
        <p:spPr>
          <a:xfrm>
            <a:off x="1559496" y="1340768"/>
            <a:ext cx="10009112" cy="4401205"/>
          </a:xfrm>
          <a:prstGeom prst="rect">
            <a:avLst/>
          </a:prstGeom>
        </p:spPr>
        <p:txBody>
          <a:bodyPr wrap="square">
            <a:spAutoFit/>
          </a:bodyPr>
          <a:lstStyle/>
          <a:p>
            <a:pPr algn="just" fontAlgn="base">
              <a:spcBef>
                <a:spcPct val="0"/>
              </a:spcBef>
              <a:spcAft>
                <a:spcPct val="0"/>
              </a:spcAft>
            </a:pPr>
            <a:r>
              <a:rPr lang="en-GB" sz="4000" u="sng" dirty="0">
                <a:ln w="0"/>
                <a:solidFill>
                  <a:srgbClr val="465562"/>
                </a:solidFill>
                <a:effectLst>
                  <a:outerShdw blurRad="38100" dist="19050" dir="2700000" algn="tl" rotWithShape="0">
                    <a:srgbClr val="465562">
                      <a:alpha val="40000"/>
                    </a:srgbClr>
                  </a:outerShdw>
                </a:effectLst>
                <a:latin typeface="Bell MT" panose="02020503060305020303" pitchFamily="18" charset="0"/>
                <a:ea typeface="Times New Roman" pitchFamily="18" charset="0"/>
                <a:cs typeface="Times New Roman" pitchFamily="18" charset="0"/>
              </a:rPr>
              <a:t>At the end of </a:t>
            </a:r>
            <a:r>
              <a:rPr lang="en-GB" sz="4000" u="sng" dirty="0" smtClean="0">
                <a:ln w="0"/>
                <a:solidFill>
                  <a:srgbClr val="465562"/>
                </a:solidFill>
                <a:effectLst>
                  <a:outerShdw blurRad="38100" dist="19050" dir="2700000" algn="tl" rotWithShape="0">
                    <a:srgbClr val="465562">
                      <a:alpha val="40000"/>
                    </a:srgbClr>
                  </a:outerShdw>
                </a:effectLst>
                <a:latin typeface="Bell MT" panose="02020503060305020303" pitchFamily="18" charset="0"/>
                <a:ea typeface="Times New Roman" pitchFamily="18" charset="0"/>
                <a:cs typeface="Times New Roman" pitchFamily="18" charset="0"/>
              </a:rPr>
              <a:t>these </a:t>
            </a:r>
            <a:r>
              <a:rPr lang="en-GB" sz="4000" u="sng" dirty="0">
                <a:ln w="0"/>
                <a:solidFill>
                  <a:srgbClr val="465562"/>
                </a:solidFill>
                <a:effectLst>
                  <a:outerShdw blurRad="38100" dist="19050" dir="2700000" algn="tl" rotWithShape="0">
                    <a:srgbClr val="465562">
                      <a:alpha val="40000"/>
                    </a:srgbClr>
                  </a:outerShdw>
                </a:effectLst>
                <a:latin typeface="Bell MT" panose="02020503060305020303" pitchFamily="18" charset="0"/>
                <a:ea typeface="Times New Roman" pitchFamily="18" charset="0"/>
                <a:cs typeface="Times New Roman" pitchFamily="18" charset="0"/>
              </a:rPr>
              <a:t>training sessions, participants should be able to</a:t>
            </a:r>
            <a:r>
              <a:rPr lang="en-GB" sz="4000" u="sng" dirty="0" smtClean="0">
                <a:ln w="0"/>
                <a:solidFill>
                  <a:srgbClr val="465562"/>
                </a:solidFill>
                <a:effectLst>
                  <a:outerShdw blurRad="38100" dist="19050" dir="2700000" algn="tl" rotWithShape="0">
                    <a:srgbClr val="465562">
                      <a:alpha val="40000"/>
                    </a:srgbClr>
                  </a:outerShdw>
                </a:effectLst>
                <a:latin typeface="Bell MT" panose="02020503060305020303" pitchFamily="18" charset="0"/>
                <a:ea typeface="Times New Roman" pitchFamily="18" charset="0"/>
                <a:cs typeface="Times New Roman" pitchFamily="18" charset="0"/>
              </a:rPr>
              <a:t>:</a:t>
            </a:r>
            <a:r>
              <a:rPr lang="en-US" sz="4000" dirty="0" smtClean="0">
                <a:ln w="0"/>
                <a:solidFill>
                  <a:srgbClr val="465562"/>
                </a:solidFill>
                <a:effectLst>
                  <a:outerShdw blurRad="38100" dist="19050" dir="2700000" algn="tl" rotWithShape="0">
                    <a:srgbClr val="465562">
                      <a:alpha val="40000"/>
                    </a:srgbClr>
                  </a:outerShdw>
                </a:effectLst>
                <a:latin typeface="Bell MT" panose="02020503060305020303" pitchFamily="18" charset="0"/>
                <a:cs typeface="Times New Roman" pitchFamily="18" charset="0"/>
              </a:rPr>
              <a:t> </a:t>
            </a:r>
            <a:endParaRPr lang="en-US" sz="4000" dirty="0">
              <a:ln w="0"/>
              <a:solidFill>
                <a:srgbClr val="465562"/>
              </a:solidFill>
              <a:effectLst>
                <a:outerShdw blurRad="38100" dist="19050" dir="2700000" algn="tl" rotWithShape="0">
                  <a:srgbClr val="465562">
                    <a:alpha val="40000"/>
                  </a:srgbClr>
                </a:outerShdw>
              </a:effectLst>
              <a:latin typeface="Bell MT" panose="02020503060305020303" pitchFamily="18" charset="0"/>
              <a:cs typeface="Times New Roman" pitchFamily="18" charset="0"/>
            </a:endParaRPr>
          </a:p>
          <a:p>
            <a:pPr algn="just" eaLnBrk="0" fontAlgn="base" hangingPunct="0">
              <a:spcBef>
                <a:spcPct val="0"/>
              </a:spcBef>
              <a:spcAft>
                <a:spcPct val="0"/>
              </a:spcAft>
              <a:buClr>
                <a:srgbClr val="B8D082">
                  <a:lumMod val="50000"/>
                </a:srgbClr>
              </a:buClr>
              <a:buFontTx/>
              <a:buChar char="•"/>
            </a:pPr>
            <a:r>
              <a:rPr lang="en-US" sz="4000" dirty="0">
                <a:ln w="0"/>
                <a:solidFill>
                  <a:srgbClr val="465562"/>
                </a:solidFill>
                <a:effectLst>
                  <a:outerShdw blurRad="38100" dist="19050" dir="2700000" algn="tl" rotWithShape="0">
                    <a:srgbClr val="465562">
                      <a:alpha val="40000"/>
                    </a:srgbClr>
                  </a:outerShdw>
                </a:effectLst>
                <a:latin typeface="Bell MT" panose="02020503060305020303" pitchFamily="18" charset="0"/>
                <a:cs typeface="Times New Roman" pitchFamily="18" charset="0"/>
              </a:rPr>
              <a:t> </a:t>
            </a:r>
            <a:r>
              <a:rPr lang="en-US" sz="4000" dirty="0" err="1" smtClean="0">
                <a:ln w="0"/>
                <a:solidFill>
                  <a:srgbClr val="465562"/>
                </a:solidFill>
                <a:effectLst>
                  <a:outerShdw blurRad="38100" dist="19050" dir="2700000" algn="tl" rotWithShape="0">
                    <a:srgbClr val="465562">
                      <a:alpha val="40000"/>
                    </a:srgbClr>
                  </a:outerShdw>
                </a:effectLst>
                <a:latin typeface="Bell MT" panose="02020503060305020303" pitchFamily="18" charset="0"/>
                <a:cs typeface="Times New Roman" pitchFamily="18" charset="0"/>
              </a:rPr>
              <a:t>Recognise</a:t>
            </a:r>
            <a:r>
              <a:rPr lang="en-US" sz="4000" dirty="0" smtClean="0">
                <a:ln w="0"/>
                <a:solidFill>
                  <a:srgbClr val="465562"/>
                </a:solidFill>
                <a:effectLst>
                  <a:outerShdw blurRad="38100" dist="19050" dir="2700000" algn="tl" rotWithShape="0">
                    <a:srgbClr val="465562">
                      <a:alpha val="40000"/>
                    </a:srgbClr>
                  </a:outerShdw>
                </a:effectLst>
                <a:latin typeface="Bell MT" panose="02020503060305020303" pitchFamily="18" charset="0"/>
                <a:cs typeface="Times New Roman" pitchFamily="18" charset="0"/>
              </a:rPr>
              <a:t> the process of teaching listening.</a:t>
            </a:r>
            <a:endParaRPr lang="en-US" sz="4000" dirty="0">
              <a:ln w="0"/>
              <a:solidFill>
                <a:srgbClr val="465562"/>
              </a:solidFill>
              <a:effectLst>
                <a:outerShdw blurRad="38100" dist="19050" dir="2700000" algn="tl" rotWithShape="0">
                  <a:srgbClr val="465562">
                    <a:alpha val="40000"/>
                  </a:srgbClr>
                </a:outerShdw>
              </a:effectLst>
              <a:latin typeface="Bell MT" panose="02020503060305020303" pitchFamily="18" charset="0"/>
              <a:cs typeface="Times New Roman" pitchFamily="18" charset="0"/>
            </a:endParaRPr>
          </a:p>
          <a:p>
            <a:pPr algn="just" eaLnBrk="0" fontAlgn="base" hangingPunct="0">
              <a:spcBef>
                <a:spcPct val="0"/>
              </a:spcBef>
              <a:spcAft>
                <a:spcPct val="0"/>
              </a:spcAft>
              <a:buClr>
                <a:srgbClr val="B8D082">
                  <a:lumMod val="50000"/>
                </a:srgbClr>
              </a:buClr>
              <a:buFontTx/>
              <a:buChar char="•"/>
            </a:pPr>
            <a:r>
              <a:rPr lang="en-US" sz="4000" dirty="0" smtClean="0">
                <a:ln w="0"/>
                <a:solidFill>
                  <a:srgbClr val="465562"/>
                </a:solidFill>
                <a:effectLst>
                  <a:outerShdw blurRad="38100" dist="19050" dir="2700000" algn="tl" rotWithShape="0">
                    <a:srgbClr val="465562">
                      <a:alpha val="40000"/>
                    </a:srgbClr>
                  </a:outerShdw>
                </a:effectLst>
                <a:latin typeface="Bell MT" panose="02020503060305020303" pitchFamily="18" charset="0"/>
                <a:cs typeface="Times New Roman" pitchFamily="18" charset="0"/>
              </a:rPr>
              <a:t> Discover some useful strategies and techniques when   teaching listening.</a:t>
            </a:r>
          </a:p>
          <a:p>
            <a:pPr algn="just" eaLnBrk="0" fontAlgn="base" hangingPunct="0">
              <a:spcBef>
                <a:spcPct val="0"/>
              </a:spcBef>
              <a:spcAft>
                <a:spcPct val="0"/>
              </a:spcAft>
              <a:buClr>
                <a:srgbClr val="B8D082">
                  <a:lumMod val="50000"/>
                </a:srgbClr>
              </a:buClr>
              <a:buFontTx/>
              <a:buChar char="•"/>
            </a:pPr>
            <a:r>
              <a:rPr lang="en-US" sz="4000" dirty="0">
                <a:ln w="0"/>
                <a:solidFill>
                  <a:srgbClr val="465562"/>
                </a:solidFill>
                <a:effectLst>
                  <a:outerShdw blurRad="38100" dist="19050" dir="2700000" algn="tl" rotWithShape="0">
                    <a:srgbClr val="465562">
                      <a:alpha val="40000"/>
                    </a:srgbClr>
                  </a:outerShdw>
                </a:effectLst>
                <a:latin typeface="Bell MT" panose="02020503060305020303" pitchFamily="18" charset="0"/>
                <a:cs typeface="Times New Roman" pitchFamily="18" charset="0"/>
              </a:rPr>
              <a:t> </a:t>
            </a:r>
            <a:r>
              <a:rPr lang="en-US" sz="4000" dirty="0" smtClean="0">
                <a:ln w="0"/>
                <a:solidFill>
                  <a:srgbClr val="465562"/>
                </a:solidFill>
                <a:effectLst>
                  <a:outerShdw blurRad="38100" dist="19050" dir="2700000" algn="tl" rotWithShape="0">
                    <a:srgbClr val="465562">
                      <a:alpha val="40000"/>
                    </a:srgbClr>
                  </a:outerShdw>
                </a:effectLst>
                <a:latin typeface="Bell MT" panose="02020503060305020303" pitchFamily="18" charset="0"/>
                <a:cs typeface="Times New Roman" pitchFamily="18" charset="0"/>
              </a:rPr>
              <a:t>Present a listening lesson based on the active learning stages. </a:t>
            </a:r>
            <a:endParaRPr lang="en-GB" sz="4000" dirty="0">
              <a:ln w="0"/>
              <a:solidFill>
                <a:srgbClr val="465562"/>
              </a:solidFill>
              <a:effectLst>
                <a:outerShdw blurRad="38100" dist="19050" dir="2700000" algn="tl" rotWithShape="0">
                  <a:srgbClr val="465562">
                    <a:alpha val="40000"/>
                  </a:srgbClr>
                </a:outerShdw>
              </a:effectLst>
              <a:latin typeface="Bell MT" panose="02020503060305020303" pitchFamily="18" charset="0"/>
            </a:endParaRPr>
          </a:p>
        </p:txBody>
      </p:sp>
      <p:sp>
        <p:nvSpPr>
          <p:cNvPr id="3" name="Date Placeholder 2"/>
          <p:cNvSpPr>
            <a:spLocks noGrp="1"/>
          </p:cNvSpPr>
          <p:nvPr>
            <p:ph type="dt" sz="half" idx="10"/>
          </p:nvPr>
        </p:nvSpPr>
        <p:spPr>
          <a:xfrm>
            <a:off x="5181599" y="6356356"/>
            <a:ext cx="1645920" cy="365125"/>
          </a:xfrm>
        </p:spPr>
        <p:txBody>
          <a:bodyPr/>
          <a:lstStyle/>
          <a:p>
            <a:fld id="{B39BFA11-3ABD-4F69-879C-5FE89694A597}" type="datetime3">
              <a:rPr lang="en-US" sz="1000" b="1" i="1" smtClean="0">
                <a:solidFill>
                  <a:srgbClr val="002060"/>
                </a:solidFill>
                <a:effectLst>
                  <a:outerShdw blurRad="38100" dist="38100" dir="2700000" algn="tl">
                    <a:srgbClr val="000000">
                      <a:alpha val="43137"/>
                    </a:srgbClr>
                  </a:outerShdw>
                </a:effectLst>
              </a:rPr>
              <a:pPr/>
              <a:t>18 June 2017</a:t>
            </a:fld>
            <a:endParaRPr lang="ar-KW" sz="1000" b="1" i="1">
              <a:solidFill>
                <a:srgbClr val="002060"/>
              </a:solidFill>
              <a:effectLst>
                <a:outerShdw blurRad="38100" dist="38100" dir="2700000" algn="tl">
                  <a:srgbClr val="000000">
                    <a:alpha val="43137"/>
                  </a:srgbClr>
                </a:outerShdw>
              </a:effectLst>
            </a:endParaRPr>
          </a:p>
        </p:txBody>
      </p:sp>
      <p:sp>
        <p:nvSpPr>
          <p:cNvPr id="5" name="Footer Placeholder 4"/>
          <p:cNvSpPr>
            <a:spLocks noGrp="1"/>
          </p:cNvSpPr>
          <p:nvPr>
            <p:ph type="ftr" sz="quarter" idx="11"/>
          </p:nvPr>
        </p:nvSpPr>
        <p:spPr/>
        <p:txBody>
          <a:bodyPr/>
          <a:lstStyle/>
          <a:p>
            <a:r>
              <a:rPr lang="en-US" sz="1000" b="1" i="1" smtClean="0">
                <a:solidFill>
                  <a:srgbClr val="002060"/>
                </a:solidFill>
                <a:effectLst>
                  <a:outerShdw blurRad="38100" dist="38100" dir="2700000" algn="tl">
                    <a:srgbClr val="000000">
                      <a:alpha val="43137"/>
                    </a:srgbClr>
                  </a:outerShdw>
                </a:effectLst>
              </a:rPr>
              <a:t>Day 1</a:t>
            </a:r>
            <a:endParaRPr lang="ar-KW" sz="1000" b="1" i="1" dirty="0">
              <a:solidFill>
                <a:srgbClr val="00206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897424840"/>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758642" y="255392"/>
            <a:ext cx="9718675" cy="747712"/>
          </a:xfrm>
        </p:spPr>
        <p:txBody>
          <a:bodyPr rtlCol="0">
            <a:normAutofit/>
          </a:bodyPr>
          <a:lstStyle/>
          <a:p>
            <a:pPr algn="ctr" eaLnBrk="1" fontAlgn="auto" hangingPunct="1">
              <a:spcAft>
                <a:spcPts val="0"/>
              </a:spcAft>
              <a:defRPr/>
            </a:pPr>
            <a:r>
              <a:rPr lang="en-US" sz="3200" b="1" u="sng" dirty="0">
                <a:solidFill>
                  <a:srgbClr val="FF0000"/>
                </a:solidFill>
                <a:effectLst>
                  <a:outerShdw blurRad="38100" dist="38100" dir="2700000" algn="tl">
                    <a:srgbClr val="000000">
                      <a:alpha val="43137"/>
                    </a:srgbClr>
                  </a:outerShdw>
                </a:effectLst>
                <a:latin typeface="AucoinLight" panose="020D0602050304030204" pitchFamily="34" charset="0"/>
              </a:rPr>
              <a:t>Task o</a:t>
            </a:r>
            <a:r>
              <a:rPr lang="en-US" sz="3200" b="1" u="sng" dirty="0" smtClean="0">
                <a:solidFill>
                  <a:srgbClr val="FF0000"/>
                </a:solidFill>
                <a:effectLst>
                  <a:outerShdw blurRad="38100" dist="38100" dir="2700000" algn="tl">
                    <a:srgbClr val="000000">
                      <a:alpha val="43137"/>
                    </a:srgbClr>
                  </a:outerShdw>
                </a:effectLst>
                <a:latin typeface="AucoinLight" panose="020D0602050304030204" pitchFamily="34" charset="0"/>
              </a:rPr>
              <a:t>rdering </a:t>
            </a:r>
            <a:r>
              <a:rPr lang="en-US" sz="3200" b="1" u="sng" dirty="0">
                <a:solidFill>
                  <a:srgbClr val="FF0000"/>
                </a:solidFill>
                <a:effectLst>
                  <a:outerShdw blurRad="38100" dist="38100" dir="2700000" algn="tl">
                    <a:srgbClr val="000000">
                      <a:alpha val="43137"/>
                    </a:srgbClr>
                  </a:outerShdw>
                </a:effectLst>
                <a:latin typeface="AucoinLight" panose="020D0602050304030204" pitchFamily="34" charset="0"/>
              </a:rPr>
              <a:t>stages in a listening lesson</a:t>
            </a:r>
            <a:endParaRPr lang="ar-SA" sz="3200" b="1" u="sng" dirty="0">
              <a:solidFill>
                <a:srgbClr val="FF0000"/>
              </a:solidFill>
              <a:effectLst>
                <a:outerShdw blurRad="38100" dist="38100" dir="2700000" algn="tl">
                  <a:srgbClr val="000000">
                    <a:alpha val="43137"/>
                  </a:srgbClr>
                </a:outerShdw>
              </a:effectLst>
              <a:latin typeface="AucoinLight" panose="020D0602050304030204" pitchFamily="34" charset="0"/>
            </a:endParaRPr>
          </a:p>
        </p:txBody>
      </p:sp>
      <p:sp>
        <p:nvSpPr>
          <p:cNvPr id="3" name="عنصر نائب للمحتوى 2"/>
          <p:cNvSpPr>
            <a:spLocks noGrp="1"/>
          </p:cNvSpPr>
          <p:nvPr>
            <p:ph idx="1"/>
          </p:nvPr>
        </p:nvSpPr>
        <p:spPr>
          <a:xfrm>
            <a:off x="1437968" y="1096391"/>
            <a:ext cx="10176278" cy="5324475"/>
          </a:xfrm>
        </p:spPr>
        <p:txBody>
          <a:bodyPr rtlCol="0">
            <a:normAutofit fontScale="62500" lnSpcReduction="20000"/>
          </a:bodyPr>
          <a:lstStyle/>
          <a:p>
            <a:pPr algn="just" rtl="0" eaLnBrk="1" fontAlgn="auto" hangingPunct="1">
              <a:lnSpc>
                <a:spcPct val="120000"/>
              </a:lnSpc>
              <a:spcBef>
                <a:spcPts val="0"/>
              </a:spcBef>
              <a:spcAft>
                <a:spcPts val="0"/>
              </a:spcAft>
              <a:buFont typeface="Wingdings 3" charset="2"/>
              <a:buChar char=""/>
              <a:defRPr/>
            </a:pPr>
            <a:r>
              <a:rPr lang="en-US" b="1" dirty="0" smtClean="0">
                <a:solidFill>
                  <a:srgbClr val="002060"/>
                </a:solidFill>
                <a:effectLst>
                  <a:outerShdw blurRad="38100" dist="38100" dir="2700000" algn="tl">
                    <a:srgbClr val="000000">
                      <a:alpha val="43137"/>
                    </a:srgbClr>
                  </a:outerShdw>
                </a:effectLst>
                <a:latin typeface="Bell MT" panose="02020503060305020303" pitchFamily="18" charset="0"/>
              </a:rPr>
              <a:t>Here is a lesson to exemplify the techniques described above. The recording is a conversation  between two people in a bus station. At one point, we hear the announcer list the buses about to depart. The lesson plan is out of order; put the items back into their original order.</a:t>
            </a:r>
          </a:p>
          <a:p>
            <a:pPr algn="just" rtl="0" eaLnBrk="1" fontAlgn="auto" hangingPunct="1">
              <a:lnSpc>
                <a:spcPct val="120000"/>
              </a:lnSpc>
              <a:spcBef>
                <a:spcPts val="0"/>
              </a:spcBef>
              <a:spcAft>
                <a:spcPts val="0"/>
              </a:spcAft>
              <a:buFont typeface="Wingdings 3" charset="2"/>
              <a:buChar char=""/>
              <a:defRPr/>
            </a:pPr>
            <a:r>
              <a:rPr lang="en-US" b="1" dirty="0" smtClean="0">
                <a:solidFill>
                  <a:srgbClr val="002060"/>
                </a:solidFill>
                <a:effectLst>
                  <a:outerShdw blurRad="38100" dist="38100" dir="2700000" algn="tl">
                    <a:srgbClr val="000000">
                      <a:alpha val="43137"/>
                    </a:srgbClr>
                  </a:outerShdw>
                </a:effectLst>
                <a:latin typeface="Bell MT" panose="02020503060305020303" pitchFamily="18" charset="0"/>
              </a:rPr>
              <a:t>A- recording; students then compare answers in pairs; tell me their answer. If correct, continue; if not, play recording again, etc.</a:t>
            </a:r>
          </a:p>
          <a:p>
            <a:pPr algn="just" rtl="0" eaLnBrk="1" fontAlgn="auto" hangingPunct="1">
              <a:lnSpc>
                <a:spcPct val="120000"/>
              </a:lnSpc>
              <a:spcBef>
                <a:spcPts val="0"/>
              </a:spcBef>
              <a:spcAft>
                <a:spcPts val="0"/>
              </a:spcAft>
              <a:buFont typeface="Wingdings 3" charset="2"/>
              <a:buChar char=""/>
              <a:defRPr/>
            </a:pPr>
            <a:r>
              <a:rPr lang="en-US" b="1" dirty="0" smtClean="0">
                <a:solidFill>
                  <a:srgbClr val="002060"/>
                </a:solidFill>
                <a:effectLst>
                  <a:outerShdw blurRad="38100" dist="38100" dir="2700000" algn="tl">
                    <a:srgbClr val="000000">
                      <a:alpha val="43137"/>
                    </a:srgbClr>
                  </a:outerShdw>
                </a:effectLst>
                <a:latin typeface="Bell MT" panose="02020503060305020303" pitchFamily="18" charset="0"/>
              </a:rPr>
              <a:t>B- Play recording; students then compare answers in pairs; tell me their answer. If correct,  continue; if not, play recording again, etc.</a:t>
            </a:r>
          </a:p>
          <a:p>
            <a:pPr algn="just" rtl="0" eaLnBrk="1" fontAlgn="auto" hangingPunct="1">
              <a:lnSpc>
                <a:spcPct val="120000"/>
              </a:lnSpc>
              <a:spcBef>
                <a:spcPts val="0"/>
              </a:spcBef>
              <a:spcAft>
                <a:spcPts val="0"/>
              </a:spcAft>
              <a:buFont typeface="Wingdings 3" charset="2"/>
              <a:buChar char=""/>
              <a:defRPr/>
            </a:pPr>
            <a:r>
              <a:rPr lang="en-US" b="1" dirty="0" smtClean="0">
                <a:solidFill>
                  <a:srgbClr val="002060"/>
                </a:solidFill>
                <a:effectLst>
                  <a:outerShdw blurRad="38100" dist="38100" dir="2700000" algn="tl">
                    <a:srgbClr val="000000">
                      <a:alpha val="43137"/>
                    </a:srgbClr>
                  </a:outerShdw>
                </a:effectLst>
                <a:latin typeface="Bell MT" panose="02020503060305020303" pitchFamily="18" charset="0"/>
              </a:rPr>
              <a:t>C- Play recording; students  then compare answers in pairs and give their answer. If correct,  continue; if not, play recording again, etc.</a:t>
            </a:r>
          </a:p>
          <a:p>
            <a:pPr algn="just" rtl="0" eaLnBrk="1" fontAlgn="auto" hangingPunct="1">
              <a:lnSpc>
                <a:spcPct val="120000"/>
              </a:lnSpc>
              <a:spcBef>
                <a:spcPts val="0"/>
              </a:spcBef>
              <a:spcAft>
                <a:spcPts val="0"/>
              </a:spcAft>
              <a:buFont typeface="Wingdings 3" charset="2"/>
              <a:buChar char=""/>
              <a:defRPr/>
            </a:pPr>
            <a:r>
              <a:rPr lang="en-US" b="1" dirty="0" smtClean="0">
                <a:solidFill>
                  <a:srgbClr val="002060"/>
                </a:solidFill>
                <a:effectLst>
                  <a:outerShdw blurRad="38100" dist="38100" dir="2700000" algn="tl">
                    <a:srgbClr val="000000">
                      <a:alpha val="43137"/>
                    </a:srgbClr>
                  </a:outerShdw>
                </a:effectLst>
                <a:latin typeface="Bell MT" panose="02020503060305020303" pitchFamily="18" charset="0"/>
              </a:rPr>
              <a:t>D- Lead into a communicative activity based around the topic of travel problems. </a:t>
            </a:r>
          </a:p>
          <a:p>
            <a:pPr algn="just" rtl="0" eaLnBrk="1" fontAlgn="auto" hangingPunct="1">
              <a:lnSpc>
                <a:spcPct val="120000"/>
              </a:lnSpc>
              <a:spcBef>
                <a:spcPts val="0"/>
              </a:spcBef>
              <a:spcAft>
                <a:spcPts val="0"/>
              </a:spcAft>
              <a:buFont typeface="Wingdings 3" charset="2"/>
              <a:buChar char=""/>
              <a:defRPr/>
            </a:pPr>
            <a:r>
              <a:rPr lang="en-US" b="1" dirty="0" smtClean="0">
                <a:solidFill>
                  <a:srgbClr val="002060"/>
                </a:solidFill>
                <a:effectLst>
                  <a:outerShdw blurRad="38100" dist="38100" dir="2700000" algn="tl">
                    <a:srgbClr val="000000">
                      <a:alpha val="43137"/>
                    </a:srgbClr>
                  </a:outerShdw>
                </a:effectLst>
                <a:latin typeface="Bell MT" panose="02020503060305020303" pitchFamily="18" charset="0"/>
              </a:rPr>
              <a:t>E- Set task: 'How many people are speaking?' 'Where are they?'</a:t>
            </a:r>
          </a:p>
          <a:p>
            <a:pPr algn="just" rtl="0" eaLnBrk="1" fontAlgn="auto" hangingPunct="1">
              <a:lnSpc>
                <a:spcPct val="120000"/>
              </a:lnSpc>
              <a:spcBef>
                <a:spcPts val="0"/>
              </a:spcBef>
              <a:spcAft>
                <a:spcPts val="0"/>
              </a:spcAft>
              <a:buFont typeface="Wingdings 3" charset="2"/>
              <a:buChar char=""/>
              <a:defRPr/>
            </a:pPr>
            <a:r>
              <a:rPr lang="en-US" b="1" dirty="0">
                <a:solidFill>
                  <a:srgbClr val="002060"/>
                </a:solidFill>
                <a:effectLst>
                  <a:outerShdw blurRad="38100" dist="38100" dir="2700000" algn="tl">
                    <a:srgbClr val="000000">
                      <a:alpha val="43137"/>
                    </a:srgbClr>
                  </a:outerShdw>
                </a:effectLst>
                <a:latin typeface="Bell MT" panose="02020503060305020303" pitchFamily="18" charset="0"/>
              </a:rPr>
              <a:t>F</a:t>
            </a:r>
            <a:r>
              <a:rPr lang="en-US" b="1" dirty="0" smtClean="0">
                <a:solidFill>
                  <a:srgbClr val="002060"/>
                </a:solidFill>
                <a:effectLst>
                  <a:outerShdw blurRad="38100" dist="38100" dir="2700000" algn="tl">
                    <a:srgbClr val="000000">
                      <a:alpha val="43137"/>
                    </a:srgbClr>
                  </a:outerShdw>
                </a:effectLst>
                <a:latin typeface="Bell MT" panose="02020503060305020303" pitchFamily="18" charset="0"/>
              </a:rPr>
              <a:t>- Introduce topic: long-distance buses; discuss a little: 'Anyone been on one in England or the United States?'</a:t>
            </a:r>
          </a:p>
          <a:p>
            <a:pPr algn="just" rtl="0" eaLnBrk="1" fontAlgn="auto" hangingPunct="1">
              <a:lnSpc>
                <a:spcPct val="120000"/>
              </a:lnSpc>
              <a:spcBef>
                <a:spcPts val="0"/>
              </a:spcBef>
              <a:spcAft>
                <a:spcPts val="0"/>
              </a:spcAft>
              <a:buFont typeface="Wingdings 3" charset="2"/>
              <a:buChar char=""/>
              <a:defRPr/>
            </a:pPr>
            <a:r>
              <a:rPr lang="en-US" b="1" dirty="0">
                <a:solidFill>
                  <a:srgbClr val="002060"/>
                </a:solidFill>
                <a:effectLst>
                  <a:outerShdw blurRad="38100" dist="38100" dir="2700000" algn="tl">
                    <a:srgbClr val="000000">
                      <a:alpha val="43137"/>
                    </a:srgbClr>
                  </a:outerShdw>
                </a:effectLst>
                <a:latin typeface="Bell MT" panose="02020503060305020303" pitchFamily="18" charset="0"/>
              </a:rPr>
              <a:t>G</a:t>
            </a:r>
            <a:r>
              <a:rPr lang="en-US" b="1" dirty="0" smtClean="0">
                <a:solidFill>
                  <a:srgbClr val="002060"/>
                </a:solidFill>
                <a:effectLst>
                  <a:outerShdw blurRad="38100" dist="38100" dir="2700000" algn="tl">
                    <a:srgbClr val="000000">
                      <a:alpha val="43137"/>
                    </a:srgbClr>
                  </a:outerShdw>
                </a:effectLst>
                <a:latin typeface="Bell MT" panose="02020503060305020303" pitchFamily="18" charset="0"/>
              </a:rPr>
              <a:t>- Set task: 'Here is your bus ticket'  (different destinations for different students).</a:t>
            </a:r>
          </a:p>
          <a:p>
            <a:pPr algn="just" rtl="0" eaLnBrk="1" fontAlgn="auto" hangingPunct="1">
              <a:lnSpc>
                <a:spcPct val="120000"/>
              </a:lnSpc>
              <a:spcBef>
                <a:spcPts val="0"/>
              </a:spcBef>
              <a:spcAft>
                <a:spcPts val="0"/>
              </a:spcAft>
              <a:buFont typeface="Wingdings 3" charset="2"/>
              <a:buChar char=""/>
              <a:defRPr/>
            </a:pPr>
            <a:r>
              <a:rPr lang="en-US" b="1" dirty="0">
                <a:solidFill>
                  <a:srgbClr val="002060"/>
                </a:solidFill>
                <a:effectLst>
                  <a:outerShdw blurRad="38100" dist="38100" dir="2700000" algn="tl">
                    <a:srgbClr val="000000">
                      <a:alpha val="43137"/>
                    </a:srgbClr>
                  </a:outerShdw>
                </a:effectLst>
                <a:latin typeface="Bell MT" panose="02020503060305020303" pitchFamily="18" charset="0"/>
              </a:rPr>
              <a:t>H</a:t>
            </a:r>
            <a:r>
              <a:rPr lang="en-US" b="1" dirty="0" smtClean="0">
                <a:solidFill>
                  <a:srgbClr val="002060"/>
                </a:solidFill>
                <a:effectLst>
                  <a:outerShdw blurRad="38100" dist="38100" dir="2700000" algn="tl">
                    <a:srgbClr val="000000">
                      <a:alpha val="43137"/>
                    </a:srgbClr>
                  </a:outerShdw>
                </a:effectLst>
                <a:latin typeface="Bell MT" panose="02020503060305020303" pitchFamily="18" charset="0"/>
              </a:rPr>
              <a:t>- 'Which bus number must you catch?' </a:t>
            </a:r>
          </a:p>
          <a:p>
            <a:pPr algn="just" rtl="0" eaLnBrk="1" fontAlgn="auto" hangingPunct="1">
              <a:lnSpc>
                <a:spcPct val="120000"/>
              </a:lnSpc>
              <a:spcBef>
                <a:spcPts val="0"/>
              </a:spcBef>
              <a:spcAft>
                <a:spcPts val="0"/>
              </a:spcAft>
              <a:buFont typeface="Wingdings 3" charset="2"/>
              <a:buChar char=""/>
              <a:defRPr/>
            </a:pPr>
            <a:r>
              <a:rPr lang="en-US" b="1" dirty="0" smtClean="0">
                <a:solidFill>
                  <a:srgbClr val="002060"/>
                </a:solidFill>
                <a:effectLst>
                  <a:outerShdw blurRad="38100" dist="38100" dir="2700000" algn="tl">
                    <a:srgbClr val="000000">
                      <a:alpha val="43137"/>
                    </a:srgbClr>
                  </a:outerShdw>
                </a:effectLst>
                <a:latin typeface="Bell MT" panose="02020503060305020303" pitchFamily="18" charset="0"/>
              </a:rPr>
              <a:t>I- Set task: 'Why is the old lady worried?' 'What suggestion would you make?' (The task requires  listening to and interpreting a longish section of the recording.)</a:t>
            </a:r>
          </a:p>
          <a:p>
            <a:pPr algn="just" rtl="0" eaLnBrk="1" fontAlgn="auto" hangingPunct="1">
              <a:lnSpc>
                <a:spcPct val="120000"/>
              </a:lnSpc>
              <a:spcBef>
                <a:spcPts val="0"/>
              </a:spcBef>
              <a:spcAft>
                <a:spcPts val="0"/>
              </a:spcAft>
              <a:buFont typeface="Wingdings 3" charset="2"/>
              <a:buChar char=""/>
              <a:defRPr/>
            </a:pPr>
            <a:r>
              <a:rPr lang="en-US" b="1" dirty="0" smtClean="0">
                <a:solidFill>
                  <a:srgbClr val="002060"/>
                </a:solidFill>
                <a:effectLst>
                  <a:outerShdw blurRad="38100" dist="38100" dir="2700000" algn="tl">
                    <a:srgbClr val="000000">
                      <a:alpha val="43137"/>
                    </a:srgbClr>
                  </a:outerShdw>
                </a:effectLst>
                <a:latin typeface="Bell MT" panose="02020503060305020303" pitchFamily="18" charset="0"/>
              </a:rPr>
              <a:t>J- Show picture of bus station. 'Where do you think this is?'  'What's happening?' etc.</a:t>
            </a:r>
          </a:p>
        </p:txBody>
      </p:sp>
      <p:sp>
        <p:nvSpPr>
          <p:cNvPr id="4" name="Date Placeholder 3"/>
          <p:cNvSpPr>
            <a:spLocks noGrp="1"/>
          </p:cNvSpPr>
          <p:nvPr>
            <p:ph type="dt" sz="half" idx="10"/>
          </p:nvPr>
        </p:nvSpPr>
        <p:spPr/>
        <p:txBody>
          <a:bodyPr vert="horz" lIns="91440" tIns="45720" rIns="91440" bIns="45720" rtlCol="0" anchor="ctr"/>
          <a:lstStyle/>
          <a:p>
            <a:fld id="{A98395F0-9850-4861-B635-A9370354C038}" type="datetime3">
              <a:rPr lang="en-US" b="1">
                <a:solidFill>
                  <a:schemeClr val="tx2"/>
                </a:solidFill>
                <a:latin typeface="Arial" panose="020B0604020202020204" pitchFamily="34" charset="0"/>
                <a:cs typeface="Arial" panose="020B0604020202020204" pitchFamily="34" charset="0"/>
              </a:rPr>
              <a:pPr/>
              <a:t>18 June 2017</a:t>
            </a:fld>
            <a:endParaRPr lang="en-US" b="1">
              <a:solidFill>
                <a:schemeClr val="tx2"/>
              </a:solidFill>
              <a:latin typeface="Arial" panose="020B0604020202020204" pitchFamily="34" charset="0"/>
              <a:cs typeface="Arial" panose="020B0604020202020204" pitchFamily="34" charset="0"/>
            </a:endParaRPr>
          </a:p>
        </p:txBody>
      </p:sp>
      <p:sp>
        <p:nvSpPr>
          <p:cNvPr id="5" name="Footer Placeholder 4"/>
          <p:cNvSpPr>
            <a:spLocks noGrp="1"/>
          </p:cNvSpPr>
          <p:nvPr>
            <p:ph type="ftr" sz="quarter" idx="11"/>
          </p:nvPr>
        </p:nvSpPr>
        <p:spPr/>
        <p:txBody>
          <a:bodyPr vert="horz" lIns="91440" tIns="45720" rIns="91440" bIns="45720" rtlCol="0" anchor="ctr"/>
          <a:lstStyle/>
          <a:p>
            <a:r>
              <a:rPr lang="en-US" b="1">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Listening</a:t>
            </a:r>
          </a:p>
        </p:txBody>
      </p:sp>
      <p:sp>
        <p:nvSpPr>
          <p:cNvPr id="6" name="Slide Number Placeholder 5"/>
          <p:cNvSpPr>
            <a:spLocks noGrp="1"/>
          </p:cNvSpPr>
          <p:nvPr>
            <p:ph type="sldNum" sz="quarter" idx="12"/>
          </p:nvPr>
        </p:nvSpPr>
        <p:spPr/>
        <p:txBody>
          <a:bodyPr vert="horz" lIns="91440" tIns="45720" rIns="91440" bIns="45720" rtlCol="0" anchor="ctr"/>
          <a:lstStyle/>
          <a:p>
            <a:fld id="{2F9966BF-BD71-4777-8B52-0CEB6FEBC6E3}" type="slidenum">
              <a:rPr lang="en-US" altLang="en-US" b="1">
                <a:solidFill>
                  <a:schemeClr val="tx2"/>
                </a:solidFill>
                <a:latin typeface="Arial" panose="020B0604020202020204" pitchFamily="34" charset="0"/>
                <a:cs typeface="Arial" panose="020B0604020202020204" pitchFamily="34" charset="0"/>
              </a:rPr>
              <a:pPr/>
              <a:t>20</a:t>
            </a:fld>
            <a:endParaRPr lang="en-US" altLang="en-US" b="1">
              <a:solidFill>
                <a:schemeClr val="tx2"/>
              </a:solidFill>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3">
                                            <p:txEl>
                                              <p:pRg st="8" end="8"/>
                                            </p:txEl>
                                          </p:spTgt>
                                        </p:tgtEl>
                                        <p:attrNameLst>
                                          <p:attrName>style.visibility</p:attrName>
                                        </p:attrNameLst>
                                      </p:cBhvr>
                                      <p:to>
                                        <p:strVal val="visible"/>
                                      </p:to>
                                    </p:set>
                                    <p:animEffect transition="in" filter="fade">
                                      <p:cBhvr>
                                        <p:cTn id="63" dur="1000"/>
                                        <p:tgtEl>
                                          <p:spTgt spid="3">
                                            <p:txEl>
                                              <p:pRg st="8" end="8"/>
                                            </p:txEl>
                                          </p:spTgt>
                                        </p:tgtEl>
                                      </p:cBhvr>
                                    </p:animEffect>
                                    <p:anim calcmode="lin" valueType="num">
                                      <p:cBhvr>
                                        <p:cTn id="64"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3">
                                            <p:txEl>
                                              <p:pRg st="9" end="9"/>
                                            </p:txEl>
                                          </p:spTgt>
                                        </p:tgtEl>
                                        <p:attrNameLst>
                                          <p:attrName>style.visibility</p:attrName>
                                        </p:attrNameLst>
                                      </p:cBhvr>
                                      <p:to>
                                        <p:strVal val="visible"/>
                                      </p:to>
                                    </p:set>
                                    <p:animEffect transition="in" filter="fade">
                                      <p:cBhvr>
                                        <p:cTn id="70" dur="1000"/>
                                        <p:tgtEl>
                                          <p:spTgt spid="3">
                                            <p:txEl>
                                              <p:pRg st="9" end="9"/>
                                            </p:txEl>
                                          </p:spTgt>
                                        </p:tgtEl>
                                      </p:cBhvr>
                                    </p:animEffect>
                                    <p:anim calcmode="lin" valueType="num">
                                      <p:cBhvr>
                                        <p:cTn id="71"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72"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grpId="0" nodeType="clickEffect">
                                  <p:stCondLst>
                                    <p:cond delay="0"/>
                                  </p:stCondLst>
                                  <p:childTnLst>
                                    <p:set>
                                      <p:cBhvr>
                                        <p:cTn id="76" dur="1" fill="hold">
                                          <p:stCondLst>
                                            <p:cond delay="0"/>
                                          </p:stCondLst>
                                        </p:cTn>
                                        <p:tgtEl>
                                          <p:spTgt spid="3">
                                            <p:txEl>
                                              <p:pRg st="10" end="10"/>
                                            </p:txEl>
                                          </p:spTgt>
                                        </p:tgtEl>
                                        <p:attrNameLst>
                                          <p:attrName>style.visibility</p:attrName>
                                        </p:attrNameLst>
                                      </p:cBhvr>
                                      <p:to>
                                        <p:strVal val="visible"/>
                                      </p:to>
                                    </p:set>
                                    <p:animEffect transition="in" filter="fade">
                                      <p:cBhvr>
                                        <p:cTn id="77" dur="1000"/>
                                        <p:tgtEl>
                                          <p:spTgt spid="3">
                                            <p:txEl>
                                              <p:pRg st="10" end="10"/>
                                            </p:txEl>
                                          </p:spTgt>
                                        </p:tgtEl>
                                      </p:cBhvr>
                                    </p:animEffect>
                                    <p:anim calcmode="lin" valueType="num">
                                      <p:cBhvr>
                                        <p:cTn id="78"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79"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عنصر نائب للمحتوى 2"/>
          <p:cNvSpPr>
            <a:spLocks noGrp="1"/>
          </p:cNvSpPr>
          <p:nvPr>
            <p:ph idx="1"/>
          </p:nvPr>
        </p:nvSpPr>
        <p:spPr>
          <a:xfrm>
            <a:off x="1522104" y="475415"/>
            <a:ext cx="10075863" cy="5747958"/>
          </a:xfrm>
        </p:spPr>
        <p:txBody>
          <a:bodyPr>
            <a:noAutofit/>
          </a:bodyPr>
          <a:lstStyle/>
          <a:p>
            <a:pPr algn="just" rtl="0" eaLnBrk="1" hangingPunct="1">
              <a:lnSpc>
                <a:spcPct val="100000"/>
              </a:lnSpc>
              <a:buFont typeface="Arial" panose="020B0604020202020204" pitchFamily="34" charset="0"/>
              <a:buChar char="•"/>
            </a:pPr>
            <a:r>
              <a:rPr lang="en-US" altLang="en-US" b="1" dirty="0" smtClean="0">
                <a:latin typeface="Bell MT" panose="02020503060305020303" pitchFamily="18" charset="0"/>
              </a:rPr>
              <a:t>The original order is: (</a:t>
            </a:r>
            <a:r>
              <a:rPr lang="en-US" altLang="en-US" b="1" dirty="0" err="1" smtClean="0">
                <a:latin typeface="Bell MT" panose="02020503060305020303" pitchFamily="18" charset="0"/>
              </a:rPr>
              <a:t>i</a:t>
            </a:r>
            <a:r>
              <a:rPr lang="en-US" altLang="en-US" b="1" dirty="0" smtClean="0">
                <a:latin typeface="Bell MT" panose="02020503060305020303" pitchFamily="18" charset="0"/>
              </a:rPr>
              <a:t>), (f), (e), (a), (g), (b), (h), (c), (d). The stages (a), (b) and (</a:t>
            </a:r>
            <a:r>
              <a:rPr lang="en-US" altLang="en-US" b="1" dirty="0" err="1" smtClean="0">
                <a:latin typeface="Bell MT" panose="02020503060305020303" pitchFamily="18" charset="0"/>
              </a:rPr>
              <a:t>i</a:t>
            </a:r>
            <a:r>
              <a:rPr lang="en-US" altLang="en-US" b="1" dirty="0" smtClean="0">
                <a:latin typeface="Bell MT" panose="02020503060305020303" pitchFamily="18" charset="0"/>
              </a:rPr>
              <a:t>) are, of course, interchangeable. </a:t>
            </a:r>
            <a:r>
              <a:rPr lang="en-US" altLang="en-US" b="1" dirty="0" smtClean="0">
                <a:solidFill>
                  <a:srgbClr val="7030A0"/>
                </a:solidFill>
                <a:latin typeface="Bell MT" panose="02020503060305020303" pitchFamily="18" charset="0"/>
              </a:rPr>
              <a:t>This order shows a logical progression from an introduction to a very simple first task (to give students confidence)</a:t>
            </a:r>
            <a:r>
              <a:rPr lang="en-US" altLang="en-US" b="1" dirty="0" smtClean="0">
                <a:latin typeface="Bell MT" panose="02020503060305020303" pitchFamily="18" charset="0"/>
              </a:rPr>
              <a:t>, </a:t>
            </a:r>
            <a:r>
              <a:rPr lang="en-US" altLang="en-US" b="1" dirty="0" smtClean="0">
                <a:solidFill>
                  <a:srgbClr val="7030A0"/>
                </a:solidFill>
                <a:latin typeface="Bell MT" panose="02020503060305020303" pitchFamily="18" charset="0"/>
              </a:rPr>
              <a:t>through  to a more difficult task </a:t>
            </a:r>
            <a:r>
              <a:rPr lang="en-US" altLang="en-US" b="1" dirty="0" smtClean="0">
                <a:latin typeface="Bell MT" panose="02020503060305020303" pitchFamily="18" charset="0"/>
              </a:rPr>
              <a:t>(requiring recognition of the pronunciation of a town name and a bus number) </a:t>
            </a:r>
            <a:r>
              <a:rPr lang="en-US" altLang="en-US" b="1" dirty="0" smtClean="0">
                <a:solidFill>
                  <a:srgbClr val="7030A0"/>
                </a:solidFill>
                <a:latin typeface="Bell MT" panose="02020503060305020303" pitchFamily="18" charset="0"/>
              </a:rPr>
              <a:t>and finally to a demanding task involving interpretation of a much longer piece of speech.</a:t>
            </a:r>
            <a:r>
              <a:rPr lang="en-US" altLang="en-US" b="1" dirty="0" smtClean="0">
                <a:latin typeface="Bell MT" panose="02020503060305020303" pitchFamily="18" charset="0"/>
              </a:rPr>
              <a:t> By the time students start to listen intently for this, </a:t>
            </a:r>
            <a:r>
              <a:rPr lang="en-US" altLang="en-US" b="1" dirty="0" smtClean="0">
                <a:solidFill>
                  <a:srgbClr val="7030A0"/>
                </a:solidFill>
                <a:latin typeface="Bell MT" panose="02020503060305020303" pitchFamily="18" charset="0"/>
              </a:rPr>
              <a:t>they will already have heard  the recording a number of times</a:t>
            </a:r>
            <a:r>
              <a:rPr lang="en-US" altLang="en-US" b="1" dirty="0" smtClean="0">
                <a:latin typeface="Bell MT" panose="02020503060305020303" pitchFamily="18" charset="0"/>
              </a:rPr>
              <a:t>, and the final task should  therefore be that much  easier. </a:t>
            </a:r>
            <a:r>
              <a:rPr lang="en-US" altLang="en-US" b="1" dirty="0" smtClean="0">
                <a:solidFill>
                  <a:srgbClr val="C00000"/>
                </a:solidFill>
                <a:latin typeface="Bell MT" panose="02020503060305020303" pitchFamily="18" charset="0"/>
              </a:rPr>
              <a:t>Even the weakest student </a:t>
            </a:r>
            <a:r>
              <a:rPr lang="en-US" altLang="en-US" b="1" dirty="0" smtClean="0">
                <a:latin typeface="Bell MT" panose="02020503060305020303" pitchFamily="18" charset="0"/>
              </a:rPr>
              <a:t>will also go away with a feeling of having achieved something (e.g. one of the earlier tasks), even if he couldn't get the last one perfectly.</a:t>
            </a:r>
            <a:endParaRPr lang="ar-SA" altLang="en-US" b="1" dirty="0" smtClean="0">
              <a:latin typeface="Bell MT" panose="02020503060305020303" pitchFamily="18" charset="0"/>
              <a:cs typeface="Tahoma" panose="020B0604030504040204" pitchFamily="34" charset="0"/>
            </a:endParaRPr>
          </a:p>
        </p:txBody>
      </p:sp>
      <p:sp>
        <p:nvSpPr>
          <p:cNvPr id="2" name="Date Placeholder 1"/>
          <p:cNvSpPr>
            <a:spLocks noGrp="1"/>
          </p:cNvSpPr>
          <p:nvPr>
            <p:ph type="dt" sz="half" idx="10"/>
          </p:nvPr>
        </p:nvSpPr>
        <p:spPr/>
        <p:txBody>
          <a:bodyPr vert="horz" lIns="91440" tIns="45720" rIns="91440" bIns="45720" rtlCol="0" anchor="ctr"/>
          <a:lstStyle/>
          <a:p>
            <a:fld id="{3C7EBFE9-6956-49E9-85A7-C1C497AAD406}" type="datetime3">
              <a:rPr lang="en-US" b="1">
                <a:solidFill>
                  <a:schemeClr val="tx2"/>
                </a:solidFill>
                <a:latin typeface="Arial" panose="020B0604020202020204" pitchFamily="34" charset="0"/>
                <a:cs typeface="Arial" panose="020B0604020202020204" pitchFamily="34" charset="0"/>
              </a:rPr>
              <a:pPr/>
              <a:t>18 June 2017</a:t>
            </a:fld>
            <a:endParaRPr lang="en-US" b="1">
              <a:solidFill>
                <a:schemeClr val="tx2"/>
              </a:solidFill>
              <a:latin typeface="Arial" panose="020B0604020202020204" pitchFamily="34" charset="0"/>
              <a:cs typeface="Arial" panose="020B0604020202020204" pitchFamily="34" charset="0"/>
            </a:endParaRPr>
          </a:p>
        </p:txBody>
      </p:sp>
      <p:sp>
        <p:nvSpPr>
          <p:cNvPr id="3" name="Footer Placeholder 2"/>
          <p:cNvSpPr>
            <a:spLocks noGrp="1"/>
          </p:cNvSpPr>
          <p:nvPr>
            <p:ph type="ftr" sz="quarter" idx="11"/>
          </p:nvPr>
        </p:nvSpPr>
        <p:spPr/>
        <p:txBody>
          <a:bodyPr vert="horz" lIns="91440" tIns="45720" rIns="91440" bIns="45720" rtlCol="0" anchor="ctr"/>
          <a:lstStyle/>
          <a:p>
            <a:r>
              <a:rPr lang="en-US" b="1">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Listening</a:t>
            </a:r>
          </a:p>
        </p:txBody>
      </p:sp>
      <p:sp>
        <p:nvSpPr>
          <p:cNvPr id="4" name="Slide Number Placeholder 3"/>
          <p:cNvSpPr>
            <a:spLocks noGrp="1"/>
          </p:cNvSpPr>
          <p:nvPr>
            <p:ph type="sldNum" sz="quarter" idx="12"/>
          </p:nvPr>
        </p:nvSpPr>
        <p:spPr/>
        <p:txBody>
          <a:bodyPr vert="horz" lIns="91440" tIns="45720" rIns="91440" bIns="45720" rtlCol="0" anchor="ctr"/>
          <a:lstStyle/>
          <a:p>
            <a:fld id="{2F9966BF-BD71-4777-8B52-0CEB6FEBC6E3}" type="slidenum">
              <a:rPr lang="en-US" altLang="en-US" b="1">
                <a:solidFill>
                  <a:schemeClr val="tx2"/>
                </a:solidFill>
                <a:latin typeface="Arial" panose="020B0604020202020204" pitchFamily="34" charset="0"/>
                <a:cs typeface="Arial" panose="020B0604020202020204" pitchFamily="34" charset="0"/>
              </a:rPr>
              <a:pPr/>
              <a:t>21</a:t>
            </a:fld>
            <a:endParaRPr lang="en-US" altLang="en-US" b="1">
              <a:solidFill>
                <a:schemeClr val="tx2"/>
              </a:solidFill>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عنوان 1"/>
          <p:cNvSpPr>
            <a:spLocks noGrp="1"/>
          </p:cNvSpPr>
          <p:nvPr>
            <p:ph type="title"/>
          </p:nvPr>
        </p:nvSpPr>
        <p:spPr>
          <a:xfrm>
            <a:off x="2032833" y="70365"/>
            <a:ext cx="8912225" cy="823913"/>
          </a:xfrm>
        </p:spPr>
        <p:txBody>
          <a:bodyPr>
            <a:normAutofit/>
          </a:bodyPr>
          <a:lstStyle/>
          <a:p>
            <a:pPr algn="ctr" rtl="0" eaLnBrk="1" hangingPunct="1"/>
            <a:r>
              <a:rPr lang="en-US" altLang="en-US" sz="3200" b="1" u="sng" dirty="0">
                <a:solidFill>
                  <a:srgbClr val="FF0000"/>
                </a:solidFill>
                <a:effectLst>
                  <a:outerShdw blurRad="38100" dist="38100" dir="2700000" algn="tl">
                    <a:srgbClr val="000000">
                      <a:alpha val="43137"/>
                    </a:srgbClr>
                  </a:outerShdw>
                </a:effectLst>
                <a:latin typeface="AucoinLight" panose="020D0602050304030204" pitchFamily="34" charset="0"/>
              </a:rPr>
              <a:t>Listening Strategies</a:t>
            </a:r>
          </a:p>
        </p:txBody>
      </p:sp>
      <p:sp>
        <p:nvSpPr>
          <p:cNvPr id="3" name="عنصر نائب للمحتوى 2"/>
          <p:cNvSpPr>
            <a:spLocks noGrp="1"/>
          </p:cNvSpPr>
          <p:nvPr>
            <p:ph idx="1"/>
          </p:nvPr>
        </p:nvSpPr>
        <p:spPr>
          <a:xfrm>
            <a:off x="1609747" y="794594"/>
            <a:ext cx="9936257" cy="5824570"/>
          </a:xfrm>
        </p:spPr>
        <p:txBody>
          <a:bodyPr rtlCol="0">
            <a:noAutofit/>
          </a:bodyPr>
          <a:lstStyle/>
          <a:p>
            <a:pPr algn="just" rtl="0" eaLnBrk="1" fontAlgn="auto" hangingPunct="1">
              <a:lnSpc>
                <a:spcPct val="100000"/>
              </a:lnSpc>
              <a:spcBef>
                <a:spcPts val="0"/>
              </a:spcBef>
              <a:spcAft>
                <a:spcPts val="0"/>
              </a:spcAft>
              <a:buFont typeface="Wingdings 3" charset="2"/>
              <a:buChar char=""/>
              <a:defRPr/>
            </a:pPr>
            <a:r>
              <a:rPr lang="en-US" sz="2200" b="1" dirty="0" smtClean="0">
                <a:solidFill>
                  <a:srgbClr val="002060"/>
                </a:solidFill>
                <a:effectLst>
                  <a:outerShdw blurRad="38100" dist="38100" dir="2700000" algn="tl">
                    <a:srgbClr val="000000">
                      <a:alpha val="43137"/>
                    </a:srgbClr>
                  </a:outerShdw>
                </a:effectLst>
                <a:latin typeface="Bell MT" panose="02020503060305020303" pitchFamily="18" charset="0"/>
              </a:rPr>
              <a:t>When working on listening in the classroom there are two alternative starting points</a:t>
            </a:r>
            <a:r>
              <a:rPr lang="en-US" sz="2200" dirty="0" smtClean="0">
                <a:solidFill>
                  <a:srgbClr val="002060"/>
                </a:solidFill>
                <a:effectLst>
                  <a:outerShdw blurRad="38100" dist="38100" dir="2700000" algn="tl">
                    <a:srgbClr val="000000">
                      <a:alpha val="43137"/>
                    </a:srgbClr>
                  </a:outerShdw>
                </a:effectLst>
                <a:latin typeface="Bell MT" panose="02020503060305020303" pitchFamily="18" charset="0"/>
              </a:rPr>
              <a:t>; working on the </a:t>
            </a:r>
            <a:r>
              <a:rPr lang="en-US" sz="2200" b="1" dirty="0" smtClean="0">
                <a:solidFill>
                  <a:srgbClr val="002060"/>
                </a:solidFill>
                <a:effectLst>
                  <a:outerShdw blurRad="38100" dist="38100" dir="2700000" algn="tl">
                    <a:srgbClr val="000000">
                      <a:alpha val="43137"/>
                    </a:srgbClr>
                  </a:outerShdw>
                </a:effectLst>
                <a:latin typeface="Bell MT" panose="02020503060305020303" pitchFamily="18" charset="0"/>
              </a:rPr>
              <a:t>'small pieces</a:t>
            </a:r>
            <a:r>
              <a:rPr lang="en-US" sz="2200" dirty="0" smtClean="0">
                <a:solidFill>
                  <a:srgbClr val="002060"/>
                </a:solidFill>
                <a:effectLst>
                  <a:outerShdw blurRad="38100" dist="38100" dir="2700000" algn="tl">
                    <a:srgbClr val="000000">
                      <a:alpha val="43137"/>
                    </a:srgbClr>
                  </a:outerShdw>
                </a:effectLst>
                <a:latin typeface="Bell MT" panose="02020503060305020303" pitchFamily="18" charset="0"/>
              </a:rPr>
              <a:t>' (sounds. words and details) or on the </a:t>
            </a:r>
            <a:r>
              <a:rPr lang="en-US" sz="2200" b="1" dirty="0" smtClean="0">
                <a:solidFill>
                  <a:srgbClr val="002060"/>
                </a:solidFill>
                <a:effectLst>
                  <a:outerShdw blurRad="38100" dist="38100" dir="2700000" algn="tl">
                    <a:srgbClr val="000000">
                      <a:alpha val="43137"/>
                    </a:srgbClr>
                  </a:outerShdw>
                </a:effectLst>
                <a:latin typeface="Bell MT" panose="02020503060305020303" pitchFamily="18" charset="0"/>
              </a:rPr>
              <a:t>'big pieces</a:t>
            </a:r>
            <a:r>
              <a:rPr lang="en-US" sz="2200" dirty="0" smtClean="0">
                <a:solidFill>
                  <a:srgbClr val="002060"/>
                </a:solidFill>
                <a:effectLst>
                  <a:outerShdw blurRad="38100" dist="38100" dir="2700000" algn="tl">
                    <a:srgbClr val="000000">
                      <a:alpha val="43137"/>
                    </a:srgbClr>
                  </a:outerShdw>
                </a:effectLst>
                <a:latin typeface="Bell MT" panose="02020503060305020303" pitchFamily="18" charset="0"/>
              </a:rPr>
              <a:t>, (background copies, overall structure and </a:t>
            </a:r>
            <a:r>
              <a:rPr lang="en-US" sz="2200" dirty="0" err="1" smtClean="0">
                <a:solidFill>
                  <a:srgbClr val="002060"/>
                </a:solidFill>
                <a:effectLst>
                  <a:outerShdw blurRad="38100" dist="38100" dir="2700000" algn="tl">
                    <a:srgbClr val="000000">
                      <a:alpha val="43137"/>
                    </a:srgbClr>
                  </a:outerShdw>
                </a:effectLst>
                <a:latin typeface="Bell MT" panose="02020503060305020303" pitchFamily="18" charset="0"/>
              </a:rPr>
              <a:t>organisation</a:t>
            </a:r>
            <a:r>
              <a:rPr lang="en-US" sz="2200" dirty="0" smtClean="0">
                <a:solidFill>
                  <a:srgbClr val="002060"/>
                </a:solidFill>
                <a:effectLst>
                  <a:outerShdw blurRad="38100" dist="38100" dir="2700000" algn="tl">
                    <a:srgbClr val="000000">
                      <a:alpha val="43137"/>
                    </a:srgbClr>
                  </a:outerShdw>
                </a:effectLst>
                <a:latin typeface="Bell MT" panose="02020503060305020303" pitchFamily="18" charset="0"/>
              </a:rPr>
              <a:t>). The former is known as </a:t>
            </a:r>
            <a:r>
              <a:rPr lang="en-US" sz="2200" b="1" dirty="0" smtClean="0">
                <a:solidFill>
                  <a:srgbClr val="002060"/>
                </a:solidFill>
                <a:effectLst>
                  <a:outerShdw blurRad="38100" dist="38100" dir="2700000" algn="tl">
                    <a:srgbClr val="000000">
                      <a:alpha val="43137"/>
                    </a:srgbClr>
                  </a:outerShdw>
                </a:effectLst>
                <a:latin typeface="Bell MT" panose="02020503060305020303" pitchFamily="18" charset="0"/>
              </a:rPr>
              <a:t>top-down</a:t>
            </a:r>
            <a:r>
              <a:rPr lang="en-US" sz="2200" dirty="0" smtClean="0">
                <a:solidFill>
                  <a:srgbClr val="002060"/>
                </a:solidFill>
                <a:effectLst>
                  <a:outerShdw blurRad="38100" dist="38100" dir="2700000" algn="tl">
                    <a:srgbClr val="000000">
                      <a:alpha val="43137"/>
                    </a:srgbClr>
                  </a:outerShdw>
                </a:effectLst>
                <a:latin typeface="Bell MT" panose="02020503060305020303" pitchFamily="18" charset="0"/>
              </a:rPr>
              <a:t> whilst the latter is known as </a:t>
            </a:r>
            <a:r>
              <a:rPr lang="en-US" sz="2200" b="1" dirty="0" smtClean="0">
                <a:solidFill>
                  <a:srgbClr val="002060"/>
                </a:solidFill>
                <a:effectLst>
                  <a:outerShdw blurRad="38100" dist="38100" dir="2700000" algn="tl">
                    <a:srgbClr val="000000">
                      <a:alpha val="43137"/>
                    </a:srgbClr>
                  </a:outerShdw>
                </a:effectLst>
                <a:latin typeface="Bell MT" panose="02020503060305020303" pitchFamily="18" charset="0"/>
              </a:rPr>
              <a:t>bottom-up</a:t>
            </a:r>
            <a:r>
              <a:rPr lang="en-US" sz="2200" dirty="0" smtClean="0">
                <a:solidFill>
                  <a:srgbClr val="002060"/>
                </a:solidFill>
                <a:effectLst>
                  <a:outerShdw blurRad="38100" dist="38100" dir="2700000" algn="tl">
                    <a:srgbClr val="000000">
                      <a:alpha val="43137"/>
                    </a:srgbClr>
                  </a:outerShdw>
                </a:effectLst>
                <a:latin typeface="Bell MT" panose="02020503060305020303" pitchFamily="18" charset="0"/>
              </a:rPr>
              <a:t>.</a:t>
            </a:r>
          </a:p>
          <a:p>
            <a:pPr algn="just" rtl="0" eaLnBrk="1" fontAlgn="auto" hangingPunct="1">
              <a:lnSpc>
                <a:spcPct val="100000"/>
              </a:lnSpc>
              <a:spcBef>
                <a:spcPts val="0"/>
              </a:spcBef>
              <a:spcAft>
                <a:spcPts val="0"/>
              </a:spcAft>
              <a:buFont typeface="Wingdings 3" charset="2"/>
              <a:buChar char=""/>
              <a:defRPr/>
            </a:pPr>
            <a:r>
              <a:rPr lang="en-US" sz="2200" b="1" dirty="0" smtClean="0">
                <a:solidFill>
                  <a:srgbClr val="C00000"/>
                </a:solidFill>
                <a:effectLst>
                  <a:outerShdw blurRad="38100" dist="38100" dir="2700000" algn="tl">
                    <a:srgbClr val="000000">
                      <a:alpha val="43137"/>
                    </a:srgbClr>
                  </a:outerShdw>
                </a:effectLst>
                <a:latin typeface="Bell MT" panose="02020503060305020303" pitchFamily="18" charset="0"/>
              </a:rPr>
              <a:t>Task: Top-down and bottom-up</a:t>
            </a:r>
          </a:p>
          <a:p>
            <a:pPr algn="just" eaLnBrk="1" fontAlgn="auto" hangingPunct="1">
              <a:lnSpc>
                <a:spcPct val="100000"/>
              </a:lnSpc>
              <a:spcBef>
                <a:spcPts val="0"/>
              </a:spcBef>
              <a:spcAft>
                <a:spcPts val="0"/>
              </a:spcAft>
              <a:buFont typeface="Wingdings 3" charset="2"/>
              <a:buChar char=""/>
              <a:defRPr/>
            </a:pPr>
            <a:r>
              <a:rPr lang="en-US" sz="2200" b="1" dirty="0" smtClean="0">
                <a:solidFill>
                  <a:srgbClr val="002060"/>
                </a:solidFill>
                <a:effectLst>
                  <a:outerShdw blurRad="38100" dist="38100" dir="2700000" algn="tl">
                    <a:srgbClr val="000000">
                      <a:alpha val="43137"/>
                    </a:srgbClr>
                  </a:outerShdw>
                </a:effectLst>
                <a:latin typeface="Bell MT" panose="02020503060305020303" pitchFamily="18" charset="0"/>
              </a:rPr>
              <a:t>Do the following represent use of top-down or bottom-up strategies?</a:t>
            </a:r>
            <a:endParaRPr lang="en-US" sz="2200" dirty="0" smtClean="0">
              <a:solidFill>
                <a:srgbClr val="002060"/>
              </a:solidFill>
              <a:effectLst>
                <a:outerShdw blurRad="38100" dist="38100" dir="2700000" algn="tl">
                  <a:srgbClr val="000000">
                    <a:alpha val="43137"/>
                  </a:srgbClr>
                </a:outerShdw>
              </a:effectLst>
              <a:latin typeface="Bell MT" panose="02020503060305020303" pitchFamily="18" charset="0"/>
            </a:endParaRPr>
          </a:p>
          <a:p>
            <a:pPr algn="just" rtl="0" eaLnBrk="1" fontAlgn="auto" hangingPunct="1">
              <a:lnSpc>
                <a:spcPct val="100000"/>
              </a:lnSpc>
              <a:spcBef>
                <a:spcPts val="0"/>
              </a:spcBef>
              <a:spcAft>
                <a:spcPts val="0"/>
              </a:spcAft>
              <a:buFont typeface="Wingdings 3" charset="2"/>
              <a:buChar char=""/>
              <a:defRPr/>
            </a:pPr>
            <a:r>
              <a:rPr lang="en-US" sz="2200" dirty="0" smtClean="0">
                <a:solidFill>
                  <a:srgbClr val="002060"/>
                </a:solidFill>
                <a:effectLst>
                  <a:outerShdw blurRad="38100" dist="38100" dir="2700000" algn="tl">
                    <a:srgbClr val="000000">
                      <a:alpha val="43137"/>
                    </a:srgbClr>
                  </a:outerShdw>
                </a:effectLst>
                <a:latin typeface="Bell MT" panose="02020503060305020303" pitchFamily="18" charset="0"/>
              </a:rPr>
              <a:t>Before we start listening, we can already predict some possible words and phrases that might be used because of our knowledge of lexical sets associated with the topic.</a:t>
            </a:r>
          </a:p>
          <a:p>
            <a:pPr algn="just" rtl="0" eaLnBrk="1" fontAlgn="auto" hangingPunct="1">
              <a:lnSpc>
                <a:spcPct val="100000"/>
              </a:lnSpc>
              <a:spcBef>
                <a:spcPts val="0"/>
              </a:spcBef>
              <a:spcAft>
                <a:spcPts val="0"/>
              </a:spcAft>
              <a:buFont typeface="Wingdings 3" charset="2"/>
              <a:buChar char=""/>
              <a:defRPr/>
            </a:pPr>
            <a:r>
              <a:rPr lang="en-US" sz="2200" dirty="0" smtClean="0">
                <a:solidFill>
                  <a:srgbClr val="002060"/>
                </a:solidFill>
                <a:effectLst>
                  <a:outerShdw blurRad="38100" dist="38100" dir="2700000" algn="tl">
                    <a:srgbClr val="000000">
                      <a:alpha val="43137"/>
                    </a:srgbClr>
                  </a:outerShdw>
                </a:effectLst>
                <a:latin typeface="Bell MT" panose="02020503060305020303" pitchFamily="18" charset="0"/>
              </a:rPr>
              <a:t>We listen carefully to a recording a number of times  so that we can find a word we can't catch clearly.</a:t>
            </a:r>
          </a:p>
          <a:p>
            <a:pPr algn="just" rtl="0" eaLnBrk="1" fontAlgn="auto" hangingPunct="1">
              <a:lnSpc>
                <a:spcPct val="100000"/>
              </a:lnSpc>
              <a:spcBef>
                <a:spcPts val="0"/>
              </a:spcBef>
              <a:spcAft>
                <a:spcPts val="0"/>
              </a:spcAft>
              <a:buFont typeface="Wingdings 3" charset="2"/>
              <a:buChar char=""/>
              <a:defRPr/>
            </a:pPr>
            <a:r>
              <a:rPr lang="en-US" sz="2200" dirty="0" smtClean="0">
                <a:solidFill>
                  <a:srgbClr val="002060"/>
                </a:solidFill>
                <a:effectLst>
                  <a:outerShdw blurRad="38100" dist="38100" dir="2700000" algn="tl">
                    <a:srgbClr val="000000">
                      <a:alpha val="43137"/>
                    </a:srgbClr>
                  </a:outerShdw>
                </a:effectLst>
                <a:latin typeface="Bell MT" panose="02020503060305020303" pitchFamily="18" charset="0"/>
              </a:rPr>
              <a:t>When we don't clearly catch some of what people say, we </a:t>
            </a:r>
            <a:r>
              <a:rPr lang="en-US" sz="2200" dirty="0" err="1" smtClean="0">
                <a:solidFill>
                  <a:srgbClr val="002060"/>
                </a:solidFill>
                <a:effectLst>
                  <a:outerShdw blurRad="38100" dist="38100" dir="2700000" algn="tl">
                    <a:srgbClr val="000000">
                      <a:alpha val="43137"/>
                    </a:srgbClr>
                  </a:outerShdw>
                </a:effectLst>
                <a:latin typeface="Bell MT" panose="02020503060305020303" pitchFamily="18" charset="0"/>
              </a:rPr>
              <a:t>hypothesise</a:t>
            </a:r>
            <a:r>
              <a:rPr lang="en-US" sz="2200" dirty="0" smtClean="0">
                <a:solidFill>
                  <a:srgbClr val="002060"/>
                </a:solidFill>
                <a:effectLst>
                  <a:outerShdw blurRad="38100" dist="38100" dir="2700000" algn="tl">
                    <a:srgbClr val="000000">
                      <a:alpha val="43137"/>
                    </a:srgbClr>
                  </a:outerShdw>
                </a:effectLst>
                <a:latin typeface="Bell MT" panose="02020503060305020303" pitchFamily="18" charset="0"/>
              </a:rPr>
              <a:t> what we have missed and reinstate what we think was there, based on our knowledge of similar conversations.</a:t>
            </a:r>
          </a:p>
          <a:p>
            <a:pPr algn="just" rtl="0" eaLnBrk="1" fontAlgn="auto" hangingPunct="1">
              <a:lnSpc>
                <a:spcPct val="100000"/>
              </a:lnSpc>
              <a:spcBef>
                <a:spcPts val="0"/>
              </a:spcBef>
              <a:spcAft>
                <a:spcPts val="0"/>
              </a:spcAft>
              <a:buFont typeface="Wingdings 3" charset="2"/>
              <a:buChar char=""/>
              <a:defRPr/>
            </a:pPr>
            <a:r>
              <a:rPr lang="en-US" sz="2200" dirty="0" smtClean="0">
                <a:solidFill>
                  <a:srgbClr val="002060"/>
                </a:solidFill>
                <a:effectLst>
                  <a:outerShdw blurRad="38100" dist="38100" dir="2700000" algn="tl">
                    <a:srgbClr val="000000">
                      <a:alpha val="43137"/>
                    </a:srgbClr>
                  </a:outerShdw>
                </a:effectLst>
                <a:latin typeface="Bell MT" panose="02020503060305020303" pitchFamily="18" charset="0"/>
              </a:rPr>
              <a:t>We know the typical pattern some interactions follow (e.g. the typical sequence of exchanges when ordering a taxi on the phone), and this helps us to understand these when they are spoken.</a:t>
            </a:r>
            <a:endParaRPr lang="en-US" sz="2200" dirty="0">
              <a:solidFill>
                <a:srgbClr val="002060"/>
              </a:solidFill>
              <a:effectLst>
                <a:outerShdw blurRad="38100" dist="38100" dir="2700000" algn="tl">
                  <a:srgbClr val="000000">
                    <a:alpha val="43137"/>
                  </a:srgbClr>
                </a:outerShdw>
              </a:effectLst>
              <a:latin typeface="Bell MT" panose="02020503060305020303" pitchFamily="18" charset="0"/>
            </a:endParaRPr>
          </a:p>
        </p:txBody>
      </p:sp>
      <p:sp>
        <p:nvSpPr>
          <p:cNvPr id="2" name="Date Placeholder 1"/>
          <p:cNvSpPr>
            <a:spLocks noGrp="1"/>
          </p:cNvSpPr>
          <p:nvPr>
            <p:ph type="dt" sz="half" idx="10"/>
          </p:nvPr>
        </p:nvSpPr>
        <p:spPr/>
        <p:txBody>
          <a:bodyPr vert="horz" lIns="91440" tIns="45720" rIns="91440" bIns="45720" rtlCol="0" anchor="ctr"/>
          <a:lstStyle/>
          <a:p>
            <a:fld id="{4811901F-AABD-4AD1-8A79-72275FA59EED}" type="datetime3">
              <a:rPr lang="en-US" b="1">
                <a:solidFill>
                  <a:schemeClr val="tx2"/>
                </a:solidFill>
                <a:latin typeface="Arial" panose="020B0604020202020204" pitchFamily="34" charset="0"/>
                <a:cs typeface="Arial" panose="020B0604020202020204" pitchFamily="34" charset="0"/>
              </a:rPr>
              <a:pPr/>
              <a:t>18 June 2017</a:t>
            </a:fld>
            <a:endParaRPr lang="en-US" b="1">
              <a:solidFill>
                <a:schemeClr val="tx2"/>
              </a:solidFill>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p:txBody>
          <a:bodyPr vert="horz" lIns="91440" tIns="45720" rIns="91440" bIns="45720" rtlCol="0" anchor="ctr"/>
          <a:lstStyle/>
          <a:p>
            <a:r>
              <a:rPr lang="en-US" b="1">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Listening</a:t>
            </a:r>
          </a:p>
        </p:txBody>
      </p:sp>
      <p:sp>
        <p:nvSpPr>
          <p:cNvPr id="5" name="Slide Number Placeholder 4"/>
          <p:cNvSpPr>
            <a:spLocks noGrp="1"/>
          </p:cNvSpPr>
          <p:nvPr>
            <p:ph type="sldNum" sz="quarter" idx="12"/>
          </p:nvPr>
        </p:nvSpPr>
        <p:spPr/>
        <p:txBody>
          <a:bodyPr vert="horz" lIns="91440" tIns="45720" rIns="91440" bIns="45720" rtlCol="0" anchor="ctr"/>
          <a:lstStyle/>
          <a:p>
            <a:fld id="{2F9966BF-BD71-4777-8B52-0CEB6FEBC6E3}" type="slidenum">
              <a:rPr lang="en-US" altLang="en-US" b="1">
                <a:solidFill>
                  <a:schemeClr val="tx2"/>
                </a:solidFill>
                <a:latin typeface="Arial" panose="020B0604020202020204" pitchFamily="34" charset="0"/>
                <a:cs typeface="Arial" panose="020B0604020202020204" pitchFamily="34" charset="0"/>
              </a:rPr>
              <a:pPr/>
              <a:t>22</a:t>
            </a:fld>
            <a:endParaRPr lang="en-US" altLang="en-US" b="1">
              <a:solidFill>
                <a:schemeClr val="tx2"/>
              </a:solidFill>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عنصر نائب للمحتوى 2"/>
          <p:cNvSpPr>
            <a:spLocks noGrp="1"/>
          </p:cNvSpPr>
          <p:nvPr>
            <p:ph idx="1"/>
          </p:nvPr>
        </p:nvSpPr>
        <p:spPr>
          <a:xfrm>
            <a:off x="1491047" y="746430"/>
            <a:ext cx="10068607" cy="5244937"/>
          </a:xfrm>
        </p:spPr>
        <p:txBody>
          <a:bodyPr>
            <a:noAutofit/>
          </a:bodyPr>
          <a:lstStyle/>
          <a:p>
            <a:pPr algn="just" rtl="0" eaLnBrk="1" hangingPunct="1">
              <a:buFont typeface="Arial" panose="020B0604020202020204" pitchFamily="34" charset="0"/>
              <a:buChar char="•"/>
            </a:pPr>
            <a:r>
              <a:rPr lang="en-US" altLang="en-US" sz="3200" b="1" dirty="0" smtClean="0">
                <a:solidFill>
                  <a:srgbClr val="002060"/>
                </a:solidFill>
                <a:latin typeface="Bell MT" panose="02020503060305020303" pitchFamily="18" charset="0"/>
              </a:rPr>
              <a:t>Strategy 2 is bottom-up. Strategies l, 3 and 4 are examples of top-down  strategies, and we do a lot more of this kind of processing that you might expect. Using background knowledge, prediction and 'filling-in'  gaps are all important listening skills.</a:t>
            </a:r>
          </a:p>
          <a:p>
            <a:pPr algn="just" rtl="0" eaLnBrk="1" hangingPunct="1">
              <a:buFont typeface="Arial" panose="020B0604020202020204" pitchFamily="34" charset="0"/>
              <a:buChar char="•"/>
            </a:pPr>
            <a:r>
              <a:rPr lang="en-US" altLang="en-US" sz="3200" b="1" dirty="0" smtClean="0">
                <a:solidFill>
                  <a:srgbClr val="002060"/>
                </a:solidFill>
                <a:latin typeface="Bell MT" panose="02020503060305020303" pitchFamily="18" charset="0"/>
              </a:rPr>
              <a:t>We don't come to a new piece of listening completely from a 'zero' starting point. We bring our previous knowledge to it, even before it's started. Making a good prediction of the content or the shape of a listening text will definitely help us to make better sense of it when it happens.</a:t>
            </a:r>
            <a:endParaRPr lang="ar-SA" altLang="en-US" sz="3200" b="1" dirty="0" smtClean="0">
              <a:solidFill>
                <a:srgbClr val="002060"/>
              </a:solidFill>
              <a:latin typeface="Bell MT" panose="02020503060305020303" pitchFamily="18" charset="0"/>
              <a:cs typeface="Tahoma" panose="020B0604030504040204" pitchFamily="34" charset="0"/>
            </a:endParaRPr>
          </a:p>
        </p:txBody>
      </p:sp>
      <p:sp>
        <p:nvSpPr>
          <p:cNvPr id="2" name="Date Placeholder 1"/>
          <p:cNvSpPr>
            <a:spLocks noGrp="1"/>
          </p:cNvSpPr>
          <p:nvPr>
            <p:ph type="dt" sz="half" idx="10"/>
          </p:nvPr>
        </p:nvSpPr>
        <p:spPr/>
        <p:txBody>
          <a:bodyPr vert="horz" lIns="91440" tIns="45720" rIns="91440" bIns="45720" rtlCol="0" anchor="ctr"/>
          <a:lstStyle/>
          <a:p>
            <a:fld id="{8E9C3E3B-3837-4F71-BAE8-14C57BDFE01E}" type="datetime3">
              <a:rPr lang="en-US" b="1">
                <a:solidFill>
                  <a:schemeClr val="tx2"/>
                </a:solidFill>
                <a:latin typeface="Arial" panose="020B0604020202020204" pitchFamily="34" charset="0"/>
                <a:cs typeface="Arial" panose="020B0604020202020204" pitchFamily="34" charset="0"/>
              </a:rPr>
              <a:pPr/>
              <a:t>18 June 2017</a:t>
            </a:fld>
            <a:endParaRPr lang="en-US" b="1">
              <a:solidFill>
                <a:schemeClr val="tx2"/>
              </a:solidFill>
              <a:latin typeface="Arial" panose="020B0604020202020204" pitchFamily="34" charset="0"/>
              <a:cs typeface="Arial" panose="020B0604020202020204" pitchFamily="34" charset="0"/>
            </a:endParaRPr>
          </a:p>
        </p:txBody>
      </p:sp>
      <p:sp>
        <p:nvSpPr>
          <p:cNvPr id="3" name="Footer Placeholder 2"/>
          <p:cNvSpPr>
            <a:spLocks noGrp="1"/>
          </p:cNvSpPr>
          <p:nvPr>
            <p:ph type="ftr" sz="quarter" idx="11"/>
          </p:nvPr>
        </p:nvSpPr>
        <p:spPr/>
        <p:txBody>
          <a:bodyPr vert="horz" lIns="91440" tIns="45720" rIns="91440" bIns="45720" rtlCol="0" anchor="ctr"/>
          <a:lstStyle/>
          <a:p>
            <a:r>
              <a:rPr lang="en-US" b="1">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Listening</a:t>
            </a:r>
          </a:p>
        </p:txBody>
      </p:sp>
      <p:sp>
        <p:nvSpPr>
          <p:cNvPr id="4" name="Slide Number Placeholder 3"/>
          <p:cNvSpPr>
            <a:spLocks noGrp="1"/>
          </p:cNvSpPr>
          <p:nvPr>
            <p:ph type="sldNum" sz="quarter" idx="12"/>
          </p:nvPr>
        </p:nvSpPr>
        <p:spPr/>
        <p:txBody>
          <a:bodyPr vert="horz" lIns="91440" tIns="45720" rIns="91440" bIns="45720" rtlCol="0" anchor="ctr"/>
          <a:lstStyle/>
          <a:p>
            <a:fld id="{2F9966BF-BD71-4777-8B52-0CEB6FEBC6E3}" type="slidenum">
              <a:rPr lang="en-US" altLang="en-US" b="1">
                <a:solidFill>
                  <a:schemeClr val="tx2"/>
                </a:solidFill>
                <a:latin typeface="Arial" panose="020B0604020202020204" pitchFamily="34" charset="0"/>
                <a:cs typeface="Arial" panose="020B0604020202020204" pitchFamily="34" charset="0"/>
              </a:rPr>
              <a:pPr/>
              <a:t>23</a:t>
            </a:fld>
            <a:endParaRPr lang="en-US" altLang="en-US" b="1">
              <a:solidFill>
                <a:schemeClr val="tx2"/>
              </a:solidFill>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93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993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082800" y="141288"/>
            <a:ext cx="8313738" cy="468312"/>
          </a:xfrm>
        </p:spPr>
        <p:style>
          <a:lnRef idx="0">
            <a:schemeClr val="accent2"/>
          </a:lnRef>
          <a:fillRef idx="3">
            <a:schemeClr val="accent2"/>
          </a:fillRef>
          <a:effectRef idx="3">
            <a:schemeClr val="accent2"/>
          </a:effectRef>
          <a:fontRef idx="minor">
            <a:schemeClr val="lt1"/>
          </a:fontRef>
        </p:style>
        <p:txBody>
          <a:bodyPr rtlCol="0">
            <a:normAutofit fontScale="90000"/>
          </a:bodyPr>
          <a:lstStyle/>
          <a:p>
            <a:pPr algn="ctr" eaLnBrk="1" fontAlgn="auto" hangingPunct="1">
              <a:spcAft>
                <a:spcPts val="0"/>
              </a:spcAft>
              <a:defRPr/>
            </a:pPr>
            <a:r>
              <a:rPr lang="en-US" b="1" u="sng" dirty="0" smtClean="0">
                <a:solidFill>
                  <a:srgbClr val="FF0000"/>
                </a:solidFill>
                <a:latin typeface="AucoinLight" panose="020D0602050304030204" pitchFamily="34" charset="0"/>
              </a:rPr>
              <a:t>Possible  route map for a listening lesson</a:t>
            </a:r>
            <a:endParaRPr lang="ar-SA" u="sng" dirty="0">
              <a:solidFill>
                <a:srgbClr val="FF0000"/>
              </a:solidFill>
              <a:latin typeface="AucoinLight" panose="020D0602050304030204" pitchFamily="34" charset="0"/>
            </a:endParaRPr>
          </a:p>
        </p:txBody>
      </p:sp>
      <p:graphicFrame>
        <p:nvGraphicFramePr>
          <p:cNvPr id="4" name="جدول 3"/>
          <p:cNvGraphicFramePr>
            <a:graphicFrameLocks noGrp="1"/>
          </p:cNvGraphicFramePr>
          <p:nvPr>
            <p:extLst>
              <p:ext uri="{D42A27DB-BD31-4B8C-83A1-F6EECF244321}">
                <p14:modId xmlns:p14="http://schemas.microsoft.com/office/powerpoint/2010/main" val="767943771"/>
              </p:ext>
            </p:extLst>
          </p:nvPr>
        </p:nvGraphicFramePr>
        <p:xfrm>
          <a:off x="1473958" y="711554"/>
          <a:ext cx="10153935" cy="5689600"/>
        </p:xfrm>
        <a:graphic>
          <a:graphicData uri="http://schemas.openxmlformats.org/drawingml/2006/table">
            <a:tbl>
              <a:tblPr/>
              <a:tblGrid>
                <a:gridCol w="2412134">
                  <a:extLst>
                    <a:ext uri="{9D8B030D-6E8A-4147-A177-3AD203B41FA5}">
                      <a16:colId xmlns:a16="http://schemas.microsoft.com/office/drawing/2014/main" xmlns="" val="20000"/>
                    </a:ext>
                  </a:extLst>
                </a:gridCol>
                <a:gridCol w="7741801">
                  <a:extLst>
                    <a:ext uri="{9D8B030D-6E8A-4147-A177-3AD203B41FA5}">
                      <a16:colId xmlns:a16="http://schemas.microsoft.com/office/drawing/2014/main" xmlns="" val="20001"/>
                    </a:ext>
                  </a:extLst>
                </a:gridCol>
              </a:tblGrid>
              <a:tr h="378943">
                <a:tc>
                  <a:txBody>
                    <a:bodyPr/>
                    <a:lstStyle/>
                    <a:p>
                      <a:pPr marL="0" marR="0" lvl="0" indent="0" algn="ctr" defTabSz="457200" rtl="1" eaLnBrk="1" fontAlgn="base" latinLnBrk="0" hangingPunct="1">
                        <a:lnSpc>
                          <a:spcPct val="100000"/>
                        </a:lnSpc>
                        <a:spcBef>
                          <a:spcPts val="0"/>
                        </a:spcBef>
                        <a:spcAft>
                          <a:spcPct val="0"/>
                        </a:spcAft>
                        <a:buClrTx/>
                        <a:buSzTx/>
                        <a:buFontTx/>
                        <a:buNone/>
                        <a:tabLst/>
                      </a:pPr>
                      <a:r>
                        <a:rPr kumimoji="0" lang="en-US" sz="1800" b="1" i="0" u="none" strike="noStrike" cap="none" normalizeH="0" baseline="0" dirty="0" smtClean="0">
                          <a:ln>
                            <a:noFill/>
                          </a:ln>
                          <a:solidFill>
                            <a:srgbClr val="FF0000"/>
                          </a:solidFill>
                          <a:effectLst>
                            <a:outerShdw blurRad="38100" dist="38100" dir="2700000" algn="tl">
                              <a:srgbClr val="C0C0C0"/>
                            </a:outerShdw>
                          </a:effectLst>
                          <a:latin typeface="Bell MT" panose="02020503060305020303" pitchFamily="18" charset="0"/>
                          <a:cs typeface="Arial" pitchFamily="34" charset="0"/>
                        </a:rPr>
                        <a:t>Procedure</a:t>
                      </a:r>
                      <a:endParaRPr kumimoji="0" lang="en-US" sz="1800" b="1" i="0" u="none" strike="noStrike" cap="none" normalizeH="0" baseline="0" dirty="0" smtClean="0">
                        <a:ln>
                          <a:noFill/>
                        </a:ln>
                        <a:solidFill>
                          <a:srgbClr val="FF0000"/>
                        </a:solidFill>
                        <a:effectLst>
                          <a:outerShdw blurRad="38100" dist="38100" dir="2700000" algn="tl">
                            <a:srgbClr val="C0C0C0"/>
                          </a:outerShdw>
                        </a:effectLst>
                        <a:latin typeface="Bell MT" panose="02020503060305020303" pitchFamily="18" charset="0"/>
                        <a:ea typeface="Calibri" pitchFamily="34" charset="0"/>
                        <a:cs typeface="Arial" pitchFamily="34" charset="0"/>
                      </a:endParaRPr>
                    </a:p>
                  </a:txBody>
                  <a:tcPr marL="65377" marR="65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457200" rtl="1" eaLnBrk="1" fontAlgn="base" latinLnBrk="0" hangingPunct="1">
                        <a:lnSpc>
                          <a:spcPct val="100000"/>
                        </a:lnSpc>
                        <a:spcBef>
                          <a:spcPts val="0"/>
                        </a:spcBef>
                        <a:spcAft>
                          <a:spcPct val="0"/>
                        </a:spcAft>
                        <a:buClrTx/>
                        <a:buSzTx/>
                        <a:buFontTx/>
                        <a:buNone/>
                        <a:tabLst/>
                      </a:pPr>
                      <a:r>
                        <a:rPr kumimoji="0" lang="en-US" sz="1800" b="1" i="0" u="none" strike="noStrike" cap="none" normalizeH="0" baseline="0" dirty="0" smtClean="0">
                          <a:ln>
                            <a:noFill/>
                          </a:ln>
                          <a:solidFill>
                            <a:srgbClr val="FF0000"/>
                          </a:solidFill>
                          <a:effectLst>
                            <a:outerShdw blurRad="38100" dist="38100" dir="2700000" algn="tl">
                              <a:srgbClr val="C0C0C0"/>
                            </a:outerShdw>
                          </a:effectLst>
                          <a:latin typeface="Bell MT" panose="02020503060305020303" pitchFamily="18" charset="0"/>
                          <a:ea typeface="Calibri" pitchFamily="34" charset="0"/>
                          <a:cs typeface="Arial" pitchFamily="34" charset="0"/>
                        </a:rPr>
                        <a:t>Why?</a:t>
                      </a:r>
                    </a:p>
                  </a:txBody>
                  <a:tcPr marL="65377" marR="65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919357">
                <a:tc>
                  <a:txBody>
                    <a:bodyPr/>
                    <a:lstStyle/>
                    <a:p>
                      <a:pPr marL="0" marR="0" lvl="0" indent="0" algn="l" defTabSz="457200" rtl="0" eaLnBrk="1" fontAlgn="base" latinLnBrk="0" hangingPunct="1">
                        <a:lnSpc>
                          <a:spcPct val="100000"/>
                        </a:lnSpc>
                        <a:spcBef>
                          <a:spcPts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Bell MT" panose="02020503060305020303" pitchFamily="18" charset="0"/>
                          <a:cs typeface="Times New Roman" pitchFamily="18" charset="0"/>
                        </a:rPr>
                        <a:t>Discuss the general topic</a:t>
                      </a:r>
                      <a:endParaRPr kumimoji="0" lang="en-US" sz="1800" b="1" i="0" u="none" strike="noStrike" cap="none" normalizeH="0" baseline="0" dirty="0" smtClean="0">
                        <a:ln>
                          <a:noFill/>
                        </a:ln>
                        <a:solidFill>
                          <a:schemeClr val="tx1"/>
                        </a:solidFill>
                        <a:effectLst/>
                        <a:latin typeface="Bell MT" panose="02020503060305020303" pitchFamily="18" charset="0"/>
                        <a:ea typeface="Calibri" pitchFamily="34" charset="0"/>
                        <a:cs typeface="Arial" pitchFamily="34" charset="0"/>
                      </a:endParaRPr>
                    </a:p>
                  </a:txBody>
                  <a:tcPr marL="65377" marR="65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l" defTabSz="457200" rtl="0" eaLnBrk="1" fontAlgn="base" latinLnBrk="0" hangingPunct="1">
                        <a:lnSpc>
                          <a:spcPct val="100000"/>
                        </a:lnSpc>
                        <a:spcBef>
                          <a:spcPts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Bell MT" panose="02020503060305020303" pitchFamily="18" charset="0"/>
                          <a:cs typeface="Times New Roman" pitchFamily="18" charset="0"/>
                        </a:rPr>
                        <a:t>Learners start to think about the topic, raising a number of issues that will be discussed later on the recording. This preparation may help  them to hear these  things being discussed later.</a:t>
                      </a:r>
                      <a:endParaRPr kumimoji="0" lang="en-US" sz="1800" b="1" i="0" u="none" strike="noStrike" cap="none" normalizeH="0" baseline="0" dirty="0" smtClean="0">
                        <a:ln>
                          <a:noFill/>
                        </a:ln>
                        <a:solidFill>
                          <a:schemeClr val="tx1"/>
                        </a:solidFill>
                        <a:effectLst/>
                        <a:latin typeface="Bell MT" panose="02020503060305020303" pitchFamily="18" charset="0"/>
                        <a:ea typeface="Calibri" pitchFamily="34" charset="0"/>
                        <a:cs typeface="Arial" pitchFamily="34" charset="0"/>
                      </a:endParaRPr>
                    </a:p>
                  </a:txBody>
                  <a:tcPr marL="65377" marR="65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585178">
                <a:tc>
                  <a:txBody>
                    <a:bodyPr/>
                    <a:lstStyle/>
                    <a:p>
                      <a:pPr marL="0" marR="0" lvl="0" indent="6350" algn="l" defTabSz="457200" rtl="0" eaLnBrk="1" fontAlgn="base" latinLnBrk="0" hangingPunct="1">
                        <a:lnSpc>
                          <a:spcPct val="100000"/>
                        </a:lnSpc>
                        <a:spcBef>
                          <a:spcPts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Bell MT" panose="02020503060305020303" pitchFamily="18" charset="0"/>
                          <a:cs typeface="Times New Roman" pitchFamily="18" charset="0"/>
                        </a:rPr>
                        <a:t>Predict the specific content</a:t>
                      </a:r>
                      <a:endParaRPr kumimoji="0" lang="en-US" sz="1800" b="1" i="0" u="none" strike="noStrike" cap="none" normalizeH="0" baseline="0" dirty="0" smtClean="0">
                        <a:ln>
                          <a:noFill/>
                        </a:ln>
                        <a:solidFill>
                          <a:schemeClr val="tx1"/>
                        </a:solidFill>
                        <a:effectLst/>
                        <a:latin typeface="Bell MT" panose="02020503060305020303" pitchFamily="18" charset="0"/>
                        <a:ea typeface="Calibri" pitchFamily="34" charset="0"/>
                        <a:cs typeface="Arial" pitchFamily="34" charset="0"/>
                      </a:endParaRPr>
                    </a:p>
                  </a:txBody>
                  <a:tcPr marL="65377" marR="65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l" defTabSz="457200" rtl="0" eaLnBrk="1" fontAlgn="base" latinLnBrk="0" hangingPunct="1">
                        <a:lnSpc>
                          <a:spcPct val="100000"/>
                        </a:lnSpc>
                        <a:spcBef>
                          <a:spcPts val="0"/>
                        </a:spcBef>
                        <a:spcAft>
                          <a:spcPct val="0"/>
                        </a:spcAft>
                        <a:buClrTx/>
                        <a:buSzTx/>
                        <a:buFontTx/>
                        <a:buNone/>
                        <a:tabLst/>
                      </a:pPr>
                      <a:r>
                        <a:rPr kumimoji="0" lang="en-US" sz="1800" b="1" i="0" u="none" strike="noStrike" kern="1200" cap="none" normalizeH="0" baseline="0" dirty="0" smtClean="0">
                          <a:ln>
                            <a:noFill/>
                          </a:ln>
                          <a:solidFill>
                            <a:schemeClr val="tx1"/>
                          </a:solidFill>
                          <a:effectLst/>
                          <a:latin typeface="Bell MT" panose="02020503060305020303" pitchFamily="18" charset="0"/>
                          <a:ea typeface="+mn-ea"/>
                          <a:cs typeface="Times New Roman" pitchFamily="18" charset="0"/>
                        </a:rPr>
                        <a:t>Students </a:t>
                      </a:r>
                      <a:r>
                        <a:rPr kumimoji="0" lang="en-US" sz="1800" b="1" i="0" u="none" strike="noStrike" kern="1200" cap="none" normalizeH="0" baseline="0" dirty="0" err="1" smtClean="0">
                          <a:ln>
                            <a:noFill/>
                          </a:ln>
                          <a:solidFill>
                            <a:schemeClr val="tx1"/>
                          </a:solidFill>
                          <a:effectLst/>
                          <a:latin typeface="Bell MT" panose="02020503060305020303" pitchFamily="18" charset="0"/>
                          <a:ea typeface="+mn-ea"/>
                          <a:cs typeface="Times New Roman" pitchFamily="18" charset="0"/>
                        </a:rPr>
                        <a:t>hypothesise</a:t>
                      </a:r>
                      <a:r>
                        <a:rPr kumimoji="0" lang="en-US" sz="1800" b="1" i="0" u="none" strike="noStrike" kern="1200" cap="none" normalizeH="0" baseline="0" dirty="0" smtClean="0">
                          <a:ln>
                            <a:noFill/>
                          </a:ln>
                          <a:solidFill>
                            <a:schemeClr val="tx1"/>
                          </a:solidFill>
                          <a:effectLst/>
                          <a:latin typeface="Bell MT" panose="02020503060305020303" pitchFamily="18" charset="0"/>
                          <a:ea typeface="+mn-ea"/>
                          <a:cs typeface="Times New Roman" pitchFamily="18" charset="0"/>
                        </a:rPr>
                        <a:t> specific issues that may be raised.</a:t>
                      </a:r>
                    </a:p>
                  </a:txBody>
                  <a:tcPr marL="65377" marR="65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904689">
                <a:tc>
                  <a:txBody>
                    <a:bodyPr/>
                    <a:lstStyle/>
                    <a:p>
                      <a:pPr marL="0" marR="0" lvl="0" indent="0" algn="l" defTabSz="457200" rtl="0" eaLnBrk="1" fontAlgn="base" latinLnBrk="0" hangingPunct="1">
                        <a:lnSpc>
                          <a:spcPct val="100000"/>
                        </a:lnSpc>
                        <a:spcBef>
                          <a:spcPts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Bell MT" panose="02020503060305020303" pitchFamily="18" charset="0"/>
                          <a:cs typeface="Times New Roman" pitchFamily="18" charset="0"/>
                        </a:rPr>
                        <a:t>Predict the structure</a:t>
                      </a:r>
                      <a:endParaRPr kumimoji="0" lang="en-US" sz="1800" b="1" i="0" u="none" strike="noStrike" cap="none" normalizeH="0" baseline="0" dirty="0" smtClean="0">
                        <a:ln>
                          <a:noFill/>
                        </a:ln>
                        <a:solidFill>
                          <a:schemeClr val="tx1"/>
                        </a:solidFill>
                        <a:effectLst/>
                        <a:latin typeface="Bell MT" panose="02020503060305020303" pitchFamily="18" charset="0"/>
                        <a:ea typeface="Calibri" pitchFamily="34" charset="0"/>
                        <a:cs typeface="Arial" pitchFamily="34" charset="0"/>
                      </a:endParaRPr>
                    </a:p>
                  </a:txBody>
                  <a:tcPr marL="65377" marR="65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l" defTabSz="457200" rtl="0" eaLnBrk="1" fontAlgn="base" latinLnBrk="0" hangingPunct="1">
                        <a:lnSpc>
                          <a:spcPct val="100000"/>
                        </a:lnSpc>
                        <a:spcBef>
                          <a:spcPts val="0"/>
                        </a:spcBef>
                        <a:spcAft>
                          <a:spcPct val="0"/>
                        </a:spcAft>
                        <a:buClrTx/>
                        <a:buSzTx/>
                        <a:buFontTx/>
                        <a:buNone/>
                        <a:tabLst/>
                      </a:pPr>
                      <a:r>
                        <a:rPr kumimoji="0" lang="en-US" sz="1800" b="1" i="0" u="none" strike="noStrike" kern="1200" cap="none" normalizeH="0" baseline="0" dirty="0" smtClean="0">
                          <a:ln>
                            <a:noFill/>
                          </a:ln>
                          <a:solidFill>
                            <a:schemeClr val="tx1"/>
                          </a:solidFill>
                          <a:effectLst/>
                          <a:latin typeface="Bell MT" panose="02020503060305020303" pitchFamily="18" charset="0"/>
                          <a:ea typeface="+mn-ea"/>
                          <a:cs typeface="Times New Roman" pitchFamily="18" charset="0"/>
                        </a:rPr>
                        <a:t>Students consider/discuss possible </a:t>
                      </a:r>
                      <a:r>
                        <a:rPr kumimoji="0" lang="en-US" sz="1800" b="1" i="0" u="none" strike="noStrike" kern="1200" cap="none" normalizeH="0" baseline="0" dirty="0" err="1" smtClean="0">
                          <a:ln>
                            <a:noFill/>
                          </a:ln>
                          <a:solidFill>
                            <a:schemeClr val="tx1"/>
                          </a:solidFill>
                          <a:effectLst/>
                          <a:latin typeface="Bell MT" panose="02020503060305020303" pitchFamily="18" charset="0"/>
                          <a:ea typeface="+mn-ea"/>
                          <a:cs typeface="Times New Roman" pitchFamily="18" charset="0"/>
                        </a:rPr>
                        <a:t>organisational</a:t>
                      </a:r>
                      <a:r>
                        <a:rPr kumimoji="0" lang="en-US" sz="1800" b="1" i="0" u="none" strike="noStrike" kern="1200" cap="none" normalizeH="0" baseline="0" dirty="0" smtClean="0">
                          <a:ln>
                            <a:noFill/>
                          </a:ln>
                          <a:solidFill>
                            <a:schemeClr val="tx1"/>
                          </a:solidFill>
                          <a:effectLst/>
                          <a:latin typeface="Bell MT" panose="02020503060305020303" pitchFamily="18" charset="0"/>
                          <a:ea typeface="+mn-ea"/>
                          <a:cs typeface="Times New Roman" pitchFamily="18" charset="0"/>
                        </a:rPr>
                        <a:t> structures for a phone-in (who  speaks? what kind of questions? typical  exchanges?). This may help learners to </a:t>
                      </a:r>
                      <a:r>
                        <a:rPr kumimoji="0" lang="en-US" sz="1800" b="1" i="0" u="none" strike="noStrike" kern="1200" cap="none" normalizeH="0" baseline="0" dirty="0" err="1" smtClean="0">
                          <a:ln>
                            <a:noFill/>
                          </a:ln>
                          <a:solidFill>
                            <a:schemeClr val="tx1"/>
                          </a:solidFill>
                          <a:effectLst/>
                          <a:latin typeface="Bell MT" panose="02020503060305020303" pitchFamily="18" charset="0"/>
                          <a:ea typeface="+mn-ea"/>
                          <a:cs typeface="Times New Roman" pitchFamily="18" charset="0"/>
                        </a:rPr>
                        <a:t>recognise</a:t>
                      </a:r>
                      <a:r>
                        <a:rPr kumimoji="0" lang="en-US" sz="1800" b="1" i="0" u="none" strike="noStrike" kern="1200" cap="none" normalizeH="0" baseline="0" dirty="0" smtClean="0">
                          <a:ln>
                            <a:noFill/>
                          </a:ln>
                          <a:solidFill>
                            <a:schemeClr val="tx1"/>
                          </a:solidFill>
                          <a:effectLst/>
                          <a:latin typeface="Bell MT" panose="02020503060305020303" pitchFamily="18" charset="0"/>
                          <a:ea typeface="+mn-ea"/>
                          <a:cs typeface="Times New Roman" pitchFamily="18" charset="0"/>
                        </a:rPr>
                        <a:t> the content more easily.</a:t>
                      </a:r>
                    </a:p>
                  </a:txBody>
                  <a:tcPr marL="65377" marR="65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r h="663465">
                <a:tc>
                  <a:txBody>
                    <a:bodyPr/>
                    <a:lstStyle/>
                    <a:p>
                      <a:pPr marL="0" marR="0" lvl="0" indent="0" algn="l" defTabSz="457200" rtl="0" eaLnBrk="1" fontAlgn="base" latinLnBrk="0" hangingPunct="1">
                        <a:lnSpc>
                          <a:spcPct val="100000"/>
                        </a:lnSpc>
                        <a:spcBef>
                          <a:spcPts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Bell MT" panose="02020503060305020303" pitchFamily="18" charset="0"/>
                          <a:cs typeface="Times New Roman" pitchFamily="18" charset="0"/>
                        </a:rPr>
                        <a:t>Gist listening for overview</a:t>
                      </a:r>
                      <a:endParaRPr kumimoji="0" lang="en-US" sz="1800" b="1" i="0" u="none" strike="noStrike" cap="none" normalizeH="0" baseline="0" dirty="0" smtClean="0">
                        <a:ln>
                          <a:noFill/>
                        </a:ln>
                        <a:solidFill>
                          <a:schemeClr val="tx1"/>
                        </a:solidFill>
                        <a:effectLst/>
                        <a:latin typeface="Bell MT" panose="02020503060305020303" pitchFamily="18" charset="0"/>
                        <a:ea typeface="Calibri" pitchFamily="34" charset="0"/>
                        <a:cs typeface="Arial" pitchFamily="34" charset="0"/>
                      </a:endParaRPr>
                    </a:p>
                  </a:txBody>
                  <a:tcPr marL="65377" marR="65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l" defTabSz="457200" rtl="0" eaLnBrk="1" fontAlgn="base" latinLnBrk="0" hangingPunct="1">
                        <a:lnSpc>
                          <a:spcPct val="100000"/>
                        </a:lnSpc>
                        <a:spcBef>
                          <a:spcPts val="0"/>
                        </a:spcBef>
                        <a:spcAft>
                          <a:spcPct val="0"/>
                        </a:spcAft>
                        <a:buClrTx/>
                        <a:buSzTx/>
                        <a:buFontTx/>
                        <a:buNone/>
                        <a:tabLst/>
                      </a:pPr>
                      <a:r>
                        <a:rPr kumimoji="0" lang="en-US" sz="1800" b="1" i="0" u="none" strike="noStrike" kern="1200" cap="none" normalizeH="0" baseline="0" dirty="0" smtClean="0">
                          <a:ln>
                            <a:noFill/>
                          </a:ln>
                          <a:solidFill>
                            <a:schemeClr val="tx1"/>
                          </a:solidFill>
                          <a:effectLst/>
                          <a:latin typeface="Bell MT" panose="02020503060305020303" pitchFamily="18" charset="0"/>
                          <a:ea typeface="+mn-ea"/>
                          <a:cs typeface="Times New Roman" pitchFamily="18" charset="0"/>
                        </a:rPr>
                        <a:t>Learners get an overall impression of the content without worrying about small items or individual words.</a:t>
                      </a:r>
                    </a:p>
                  </a:txBody>
                  <a:tcPr marL="65377" marR="65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4"/>
                  </a:ext>
                </a:extLst>
              </a:tr>
              <a:tr h="663465">
                <a:tc>
                  <a:txBody>
                    <a:bodyPr/>
                    <a:lstStyle/>
                    <a:p>
                      <a:pPr marL="0" marR="0" lvl="0" indent="0" algn="l" defTabSz="457200" rtl="0" eaLnBrk="1" fontAlgn="base" latinLnBrk="0" hangingPunct="1">
                        <a:lnSpc>
                          <a:spcPct val="100000"/>
                        </a:lnSpc>
                        <a:spcBef>
                          <a:spcPts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Bell MT" panose="02020503060305020303" pitchFamily="18" charset="0"/>
                          <a:cs typeface="Times New Roman" pitchFamily="18" charset="0"/>
                        </a:rPr>
                        <a:t>Gist listening for attitudes</a:t>
                      </a:r>
                      <a:endParaRPr kumimoji="0" lang="en-US" sz="1800" b="1" i="0" u="none" strike="noStrike" cap="none" normalizeH="0" baseline="0" dirty="0" smtClean="0">
                        <a:ln>
                          <a:noFill/>
                        </a:ln>
                        <a:solidFill>
                          <a:schemeClr val="tx1"/>
                        </a:solidFill>
                        <a:effectLst/>
                        <a:latin typeface="Bell MT" panose="02020503060305020303" pitchFamily="18" charset="0"/>
                        <a:ea typeface="Calibri" pitchFamily="34" charset="0"/>
                        <a:cs typeface="Arial" pitchFamily="34" charset="0"/>
                      </a:endParaRPr>
                    </a:p>
                  </a:txBody>
                  <a:tcPr marL="65377" marR="65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l" defTabSz="457200" rtl="0" eaLnBrk="1" fontAlgn="base" latinLnBrk="0" hangingPunct="1">
                        <a:lnSpc>
                          <a:spcPct val="100000"/>
                        </a:lnSpc>
                        <a:spcBef>
                          <a:spcPts val="0"/>
                        </a:spcBef>
                        <a:spcAft>
                          <a:spcPct val="0"/>
                        </a:spcAft>
                        <a:buClrTx/>
                        <a:buSzTx/>
                        <a:buFontTx/>
                        <a:buNone/>
                        <a:tabLst/>
                      </a:pPr>
                      <a:r>
                        <a:rPr kumimoji="0" lang="en-US" sz="1800" b="1" i="0" u="none" strike="noStrike" kern="1200" cap="none" normalizeH="0" baseline="0" dirty="0" smtClean="0">
                          <a:ln>
                            <a:noFill/>
                          </a:ln>
                          <a:solidFill>
                            <a:schemeClr val="tx1"/>
                          </a:solidFill>
                          <a:effectLst/>
                          <a:latin typeface="Bell MT" panose="02020503060305020303" pitchFamily="18" charset="0"/>
                          <a:ea typeface="+mn-ea"/>
                          <a:cs typeface="Times New Roman" pitchFamily="18" charset="0"/>
                        </a:rPr>
                        <a:t>Learners interpret intonation, paralinguistic features (sighs, etc.).</a:t>
                      </a:r>
                    </a:p>
                  </a:txBody>
                  <a:tcPr marL="65377" marR="65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5"/>
                  </a:ext>
                </a:extLst>
              </a:tr>
              <a:tr h="669814">
                <a:tc>
                  <a:txBody>
                    <a:bodyPr/>
                    <a:lstStyle/>
                    <a:p>
                      <a:pPr marL="0" marR="0" lvl="0" indent="0" algn="l" defTabSz="457200" rtl="0" eaLnBrk="1" fontAlgn="base" latinLnBrk="0" hangingPunct="1">
                        <a:lnSpc>
                          <a:spcPct val="100000"/>
                        </a:lnSpc>
                        <a:spcBef>
                          <a:spcPts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Bell MT" panose="02020503060305020303" pitchFamily="18" charset="0"/>
                          <a:cs typeface="Times New Roman" pitchFamily="18" charset="0"/>
                        </a:rPr>
                        <a:t>More careful</a:t>
                      </a:r>
                      <a:r>
                        <a:rPr kumimoji="0" lang="en-US" sz="1800" b="1" i="0" u="none" strike="noStrike" cap="none" normalizeH="0" baseline="0" dirty="0" smtClean="0">
                          <a:ln>
                            <a:noFill/>
                          </a:ln>
                          <a:solidFill>
                            <a:schemeClr val="tx1"/>
                          </a:solidFill>
                          <a:effectLst/>
                          <a:latin typeface="Bell MT" panose="02020503060305020303" pitchFamily="18" charset="0"/>
                          <a:ea typeface="Times New Roman" pitchFamily="18" charset="0"/>
                          <a:cs typeface="Arial" pitchFamily="34" charset="0"/>
                        </a:rPr>
                        <a:t> </a:t>
                      </a:r>
                      <a:r>
                        <a:rPr kumimoji="0" lang="en-US" sz="1800" b="1" i="0" u="none" strike="noStrike" cap="none" normalizeH="0" baseline="0" dirty="0" smtClean="0">
                          <a:ln>
                            <a:noFill/>
                          </a:ln>
                          <a:solidFill>
                            <a:schemeClr val="tx1"/>
                          </a:solidFill>
                          <a:effectLst/>
                          <a:latin typeface="Bell MT" panose="02020503060305020303" pitchFamily="18" charset="0"/>
                          <a:cs typeface="Times New Roman" pitchFamily="18" charset="0"/>
                        </a:rPr>
                        <a:t>listening  for complex meanings</a:t>
                      </a:r>
                      <a:endParaRPr kumimoji="0" lang="en-US" sz="1800" b="1" i="0" u="none" strike="noStrike" cap="none" normalizeH="0" baseline="0" dirty="0" smtClean="0">
                        <a:ln>
                          <a:noFill/>
                        </a:ln>
                        <a:solidFill>
                          <a:schemeClr val="tx1"/>
                        </a:solidFill>
                        <a:effectLst/>
                        <a:latin typeface="Bell MT" panose="02020503060305020303" pitchFamily="18" charset="0"/>
                        <a:cs typeface="Arial" pitchFamily="34" charset="0"/>
                      </a:endParaRPr>
                    </a:p>
                  </a:txBody>
                  <a:tcPr marL="65377" marR="65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l" defTabSz="457200" rtl="0" eaLnBrk="1" fontAlgn="base" latinLnBrk="0" hangingPunct="1">
                        <a:lnSpc>
                          <a:spcPct val="100000"/>
                        </a:lnSpc>
                        <a:spcBef>
                          <a:spcPts val="0"/>
                        </a:spcBef>
                        <a:spcAft>
                          <a:spcPct val="0"/>
                        </a:spcAft>
                        <a:buClrTx/>
                        <a:buSzTx/>
                        <a:buFontTx/>
                        <a:buNone/>
                        <a:tabLst/>
                      </a:pPr>
                      <a:r>
                        <a:rPr kumimoji="0" lang="en-US" sz="1800" b="1" i="0" u="none" strike="noStrike" kern="1200" cap="none" normalizeH="0" baseline="0" dirty="0" smtClean="0">
                          <a:ln>
                            <a:noFill/>
                          </a:ln>
                          <a:solidFill>
                            <a:schemeClr val="tx1"/>
                          </a:solidFill>
                          <a:effectLst/>
                          <a:latin typeface="Bell MT" panose="02020503060305020303" pitchFamily="18" charset="0"/>
                          <a:ea typeface="+mn-ea"/>
                          <a:cs typeface="Times New Roman" pitchFamily="18" charset="0"/>
                        </a:rPr>
                        <a:t>By catching and interpreting smaller parts of the text, learners fine-tune their  understanding.</a:t>
                      </a:r>
                    </a:p>
                  </a:txBody>
                  <a:tcPr marL="65377" marR="65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6"/>
                  </a:ext>
                </a:extLst>
              </a:tr>
              <a:tr h="904689">
                <a:tc>
                  <a:txBody>
                    <a:bodyPr/>
                    <a:lstStyle/>
                    <a:p>
                      <a:pPr marL="0" marR="0" lvl="0" indent="0" algn="l" defTabSz="457200" rtl="0" eaLnBrk="1" fontAlgn="base" latinLnBrk="0" hangingPunct="1">
                        <a:lnSpc>
                          <a:spcPct val="100000"/>
                        </a:lnSpc>
                        <a:spcBef>
                          <a:spcPts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Bell MT" panose="02020503060305020303" pitchFamily="18" charset="0"/>
                          <a:cs typeface="Times New Roman" pitchFamily="18" charset="0"/>
                        </a:rPr>
                        <a:t>Listening to pick out specific small language details</a:t>
                      </a:r>
                      <a:endParaRPr kumimoji="0" lang="en-US" sz="1800" b="1" i="0" u="none" strike="noStrike" cap="none" normalizeH="0" baseline="0" dirty="0" smtClean="0">
                        <a:ln>
                          <a:noFill/>
                        </a:ln>
                        <a:solidFill>
                          <a:schemeClr val="tx1"/>
                        </a:solidFill>
                        <a:effectLst/>
                        <a:latin typeface="Bell MT" panose="02020503060305020303" pitchFamily="18" charset="0"/>
                        <a:ea typeface="Calibri" pitchFamily="34" charset="0"/>
                        <a:cs typeface="Arial" pitchFamily="34" charset="0"/>
                      </a:endParaRPr>
                    </a:p>
                  </a:txBody>
                  <a:tcPr marL="65377" marR="65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l" defTabSz="457200" rtl="0" eaLnBrk="1" fontAlgn="base" latinLnBrk="0" hangingPunct="1">
                        <a:lnSpc>
                          <a:spcPct val="100000"/>
                        </a:lnSpc>
                        <a:spcBef>
                          <a:spcPts val="0"/>
                        </a:spcBef>
                        <a:spcAft>
                          <a:spcPct val="0"/>
                        </a:spcAft>
                        <a:buClrTx/>
                        <a:buSzTx/>
                        <a:buFontTx/>
                        <a:buNone/>
                        <a:tabLst/>
                      </a:pPr>
                      <a:r>
                        <a:rPr kumimoji="0" lang="en-US" sz="1800" b="1" i="0" u="none" strike="noStrike" kern="1200" cap="none" normalizeH="0" baseline="0" dirty="0" smtClean="0">
                          <a:ln>
                            <a:noFill/>
                          </a:ln>
                          <a:solidFill>
                            <a:schemeClr val="tx1"/>
                          </a:solidFill>
                          <a:effectLst/>
                          <a:latin typeface="Bell MT" panose="02020503060305020303" pitchFamily="18" charset="0"/>
                          <a:ea typeface="+mn-ea"/>
                          <a:cs typeface="Times New Roman" pitchFamily="18" charset="0"/>
                        </a:rPr>
                        <a:t>This focused work (e.g. on pronunciation) may raise learner awareness (e.g. of weak forms) and thus help students to listen better in future.</a:t>
                      </a:r>
                    </a:p>
                  </a:txBody>
                  <a:tcPr marL="65377" marR="6537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7"/>
                  </a:ext>
                </a:extLst>
              </a:tr>
            </a:tbl>
          </a:graphicData>
        </a:graphic>
      </p:graphicFrame>
      <p:sp>
        <p:nvSpPr>
          <p:cNvPr id="3" name="Date Placeholder 2"/>
          <p:cNvSpPr>
            <a:spLocks noGrp="1"/>
          </p:cNvSpPr>
          <p:nvPr>
            <p:ph type="dt" sz="half" idx="10"/>
          </p:nvPr>
        </p:nvSpPr>
        <p:spPr/>
        <p:txBody>
          <a:bodyPr vert="horz" lIns="91440" tIns="45720" rIns="91440" bIns="45720" rtlCol="0" anchor="ctr"/>
          <a:lstStyle/>
          <a:p>
            <a:fld id="{E82734E3-B0FC-48EE-8302-072B5C5F429F}" type="datetime3">
              <a:rPr lang="en-US" b="1">
                <a:solidFill>
                  <a:schemeClr val="tx2"/>
                </a:solidFill>
                <a:latin typeface="Arial" panose="020B0604020202020204" pitchFamily="34" charset="0"/>
                <a:cs typeface="Arial" panose="020B0604020202020204" pitchFamily="34" charset="0"/>
              </a:rPr>
              <a:pPr/>
              <a:t>18 June 2017</a:t>
            </a:fld>
            <a:endParaRPr lang="en-US" b="1">
              <a:solidFill>
                <a:schemeClr val="tx2"/>
              </a:solidFill>
              <a:latin typeface="Arial" panose="020B0604020202020204" pitchFamily="34" charset="0"/>
              <a:cs typeface="Arial" panose="020B0604020202020204" pitchFamily="34" charset="0"/>
            </a:endParaRPr>
          </a:p>
        </p:txBody>
      </p:sp>
      <p:sp>
        <p:nvSpPr>
          <p:cNvPr id="5" name="Footer Placeholder 4"/>
          <p:cNvSpPr>
            <a:spLocks noGrp="1"/>
          </p:cNvSpPr>
          <p:nvPr>
            <p:ph type="ftr" sz="quarter" idx="11"/>
          </p:nvPr>
        </p:nvSpPr>
        <p:spPr/>
        <p:txBody>
          <a:bodyPr vert="horz" lIns="91440" tIns="45720" rIns="91440" bIns="45720" rtlCol="0" anchor="ctr"/>
          <a:lstStyle/>
          <a:p>
            <a:r>
              <a:rPr lang="en-US" b="1">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Listening</a:t>
            </a:r>
          </a:p>
        </p:txBody>
      </p:sp>
      <p:sp>
        <p:nvSpPr>
          <p:cNvPr id="6" name="Slide Number Placeholder 5"/>
          <p:cNvSpPr>
            <a:spLocks noGrp="1"/>
          </p:cNvSpPr>
          <p:nvPr>
            <p:ph type="sldNum" sz="quarter" idx="12"/>
          </p:nvPr>
        </p:nvSpPr>
        <p:spPr/>
        <p:txBody>
          <a:bodyPr vert="horz" lIns="91440" tIns="45720" rIns="91440" bIns="45720" rtlCol="0" anchor="ctr"/>
          <a:lstStyle/>
          <a:p>
            <a:fld id="{2F9966BF-BD71-4777-8B52-0CEB6FEBC6E3}" type="slidenum">
              <a:rPr lang="en-US" altLang="en-US" b="1">
                <a:solidFill>
                  <a:schemeClr val="tx2"/>
                </a:solidFill>
                <a:latin typeface="Arial" panose="020B0604020202020204" pitchFamily="34" charset="0"/>
                <a:cs typeface="Arial" panose="020B0604020202020204" pitchFamily="34" charset="0"/>
              </a:rPr>
              <a:pPr/>
              <a:t>24</a:t>
            </a:fld>
            <a:endParaRPr lang="en-US" altLang="en-US" b="1">
              <a:solidFill>
                <a:schemeClr val="tx2"/>
              </a:solidFill>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15732" y="1766888"/>
            <a:ext cx="10139456" cy="2449512"/>
          </a:xfrm>
        </p:spPr>
        <p:txBody>
          <a:bodyPr rtlCol="0">
            <a:normAutofit fontScale="90000"/>
          </a:bodyPr>
          <a:lstStyle/>
          <a:p>
            <a:pPr algn="just" eaLnBrk="1" fontAlgn="auto" hangingPunct="1">
              <a:spcAft>
                <a:spcPts val="0"/>
              </a:spcAft>
              <a:defRPr/>
            </a:pPr>
            <a:r>
              <a:rPr lang="en-US" sz="4000" b="1" dirty="0" smtClean="0">
                <a:ln w="9525">
                  <a:solidFill>
                    <a:schemeClr val="bg1"/>
                  </a:solidFill>
                  <a:prstDash val="solid"/>
                </a:ln>
                <a:effectLst>
                  <a:glow rad="228600">
                    <a:schemeClr val="accent4">
                      <a:satMod val="175000"/>
                      <a:alpha val="40000"/>
                    </a:schemeClr>
                  </a:glow>
                  <a:outerShdw blurRad="12700" dist="38100" dir="2700000" algn="tl" rotWithShape="0">
                    <a:schemeClr val="bg1">
                      <a:lumMod val="50000"/>
                    </a:schemeClr>
                  </a:outerShdw>
                </a:effectLst>
                <a:latin typeface="AucoinLight" panose="020D0602050304030204" pitchFamily="34" charset="0"/>
              </a:rPr>
              <a:t>TASK5 </a:t>
            </a:r>
            <a:r>
              <a:rPr lang="en-US" sz="4000" b="1" dirty="0">
                <a:ln w="9525">
                  <a:solidFill>
                    <a:schemeClr val="bg1"/>
                  </a:solidFill>
                  <a:prstDash val="solid"/>
                </a:ln>
                <a:effectLst>
                  <a:glow rad="228600">
                    <a:schemeClr val="accent4">
                      <a:satMod val="175000"/>
                      <a:alpha val="40000"/>
                    </a:schemeClr>
                  </a:glow>
                  <a:outerShdw blurRad="12700" dist="38100" dir="2700000" algn="tl" rotWithShape="0">
                    <a:schemeClr val="bg1">
                      <a:lumMod val="50000"/>
                    </a:schemeClr>
                  </a:outerShdw>
                </a:effectLst>
                <a:latin typeface="AucoinLight" panose="020D0602050304030204" pitchFamily="34" charset="0"/>
              </a:rPr>
              <a:t/>
            </a:r>
            <a:br>
              <a:rPr lang="en-US" sz="4000" b="1" dirty="0">
                <a:ln w="9525">
                  <a:solidFill>
                    <a:schemeClr val="bg1"/>
                  </a:solidFill>
                  <a:prstDash val="solid"/>
                </a:ln>
                <a:effectLst>
                  <a:glow rad="228600">
                    <a:schemeClr val="accent4">
                      <a:satMod val="175000"/>
                      <a:alpha val="40000"/>
                    </a:schemeClr>
                  </a:glow>
                  <a:outerShdw blurRad="12700" dist="38100" dir="2700000" algn="tl" rotWithShape="0">
                    <a:schemeClr val="bg1">
                      <a:lumMod val="50000"/>
                    </a:schemeClr>
                  </a:outerShdw>
                </a:effectLst>
                <a:latin typeface="AucoinLight" panose="020D0602050304030204" pitchFamily="34" charset="0"/>
              </a:rPr>
            </a:br>
            <a:r>
              <a:rPr lang="en-US" sz="4000" b="1" i="1" dirty="0">
                <a:ln w="9525">
                  <a:solidFill>
                    <a:schemeClr val="bg1"/>
                  </a:solidFill>
                  <a:prstDash val="solid"/>
                </a:ln>
                <a:effectLst>
                  <a:glow rad="228600">
                    <a:schemeClr val="accent5">
                      <a:satMod val="175000"/>
                      <a:alpha val="40000"/>
                    </a:schemeClr>
                  </a:glow>
                  <a:outerShdw blurRad="12700" dist="38100" dir="2700000" algn="tl" rotWithShape="0">
                    <a:schemeClr val="bg1">
                      <a:lumMod val="50000"/>
                    </a:schemeClr>
                  </a:outerShdw>
                </a:effectLst>
                <a:latin typeface="Bell MT" panose="02020503060305020303" pitchFamily="18" charset="0"/>
              </a:rPr>
              <a:t>Have </a:t>
            </a:r>
            <a:r>
              <a:rPr lang="en-US" sz="4000" b="1" i="1" dirty="0" smtClean="0">
                <a:ln w="9525">
                  <a:solidFill>
                    <a:schemeClr val="bg1"/>
                  </a:solidFill>
                  <a:prstDash val="solid"/>
                </a:ln>
                <a:effectLst>
                  <a:glow rad="228600">
                    <a:schemeClr val="accent5">
                      <a:satMod val="175000"/>
                      <a:alpha val="40000"/>
                    </a:schemeClr>
                  </a:glow>
                  <a:outerShdw blurRad="12700" dist="38100" dir="2700000" algn="tl" rotWithShape="0">
                    <a:schemeClr val="bg1">
                      <a:lumMod val="50000"/>
                    </a:schemeClr>
                  </a:outerShdw>
                </a:effectLst>
                <a:latin typeface="Bell MT" panose="02020503060305020303" pitchFamily="18" charset="0"/>
              </a:rPr>
              <a:t>a look </a:t>
            </a:r>
            <a:r>
              <a:rPr lang="en-US" sz="4000" b="1" i="1" dirty="0">
                <a:ln w="9525">
                  <a:solidFill>
                    <a:schemeClr val="bg1"/>
                  </a:solidFill>
                  <a:prstDash val="solid"/>
                </a:ln>
                <a:effectLst>
                  <a:glow rad="228600">
                    <a:schemeClr val="accent5">
                      <a:satMod val="175000"/>
                      <a:alpha val="40000"/>
                    </a:schemeClr>
                  </a:glow>
                  <a:outerShdw blurRad="12700" dist="38100" dir="2700000" algn="tl" rotWithShape="0">
                    <a:schemeClr val="bg1">
                      <a:lumMod val="50000"/>
                    </a:schemeClr>
                  </a:outerShdw>
                </a:effectLst>
                <a:latin typeface="Bell MT" panose="02020503060305020303" pitchFamily="18" charset="0"/>
              </a:rPr>
              <a:t>at the </a:t>
            </a:r>
            <a:r>
              <a:rPr lang="en-US" sz="4000" b="1" i="1" dirty="0" smtClean="0">
                <a:ln w="9525">
                  <a:solidFill>
                    <a:schemeClr val="bg1"/>
                  </a:solidFill>
                  <a:prstDash val="solid"/>
                </a:ln>
                <a:effectLst>
                  <a:glow rad="228600">
                    <a:schemeClr val="accent5">
                      <a:satMod val="175000"/>
                      <a:alpha val="40000"/>
                    </a:schemeClr>
                  </a:glow>
                  <a:outerShdw blurRad="12700" dist="38100" dir="2700000" algn="tl" rotWithShape="0">
                    <a:schemeClr val="bg1">
                      <a:lumMod val="50000"/>
                    </a:schemeClr>
                  </a:outerShdw>
                </a:effectLst>
                <a:latin typeface="Bell MT" panose="02020503060305020303" pitchFamily="18" charset="0"/>
              </a:rPr>
              <a:t>listening specific competences and the descriptors to prepare the listening lesson (SB) p</a:t>
            </a:r>
            <a:r>
              <a:rPr lang="en-US" sz="4000" b="1" i="1" dirty="0" smtClean="0">
                <a:ln w="9525">
                  <a:solidFill>
                    <a:schemeClr val="bg1"/>
                  </a:solidFill>
                  <a:prstDash val="solid"/>
                </a:ln>
                <a:effectLst>
                  <a:glow rad="228600">
                    <a:schemeClr val="accent5">
                      <a:satMod val="175000"/>
                      <a:alpha val="40000"/>
                    </a:schemeClr>
                  </a:glow>
                  <a:outerShdw blurRad="12700" dist="38100" dir="2700000" algn="tl" rotWithShape="0">
                    <a:schemeClr val="bg1">
                      <a:lumMod val="50000"/>
                    </a:schemeClr>
                  </a:outerShdw>
                </a:effectLst>
                <a:latin typeface="Bell MT" panose="02020503060305020303" pitchFamily="18" charset="0"/>
              </a:rPr>
              <a:t>. </a:t>
            </a:r>
            <a:r>
              <a:rPr lang="en-US" sz="4000" b="1" i="1" smtClean="0">
                <a:ln w="9525">
                  <a:solidFill>
                    <a:schemeClr val="bg1"/>
                  </a:solidFill>
                  <a:prstDash val="solid"/>
                </a:ln>
                <a:effectLst>
                  <a:glow rad="228600">
                    <a:schemeClr val="accent5">
                      <a:satMod val="175000"/>
                      <a:alpha val="40000"/>
                    </a:schemeClr>
                  </a:glow>
                  <a:outerShdw blurRad="12700" dist="38100" dir="2700000" algn="tl" rotWithShape="0">
                    <a:schemeClr val="bg1">
                      <a:lumMod val="50000"/>
                    </a:schemeClr>
                  </a:outerShdw>
                </a:effectLst>
                <a:latin typeface="Bell MT" panose="02020503060305020303" pitchFamily="18" charset="0"/>
              </a:rPr>
              <a:t>45 Unit 5 </a:t>
            </a:r>
            <a:r>
              <a:rPr lang="en-US" sz="4000" b="1" i="1" dirty="0" smtClean="0">
                <a:ln w="9525">
                  <a:solidFill>
                    <a:schemeClr val="bg1"/>
                  </a:solidFill>
                  <a:prstDash val="solid"/>
                </a:ln>
                <a:effectLst>
                  <a:glow rad="228600">
                    <a:schemeClr val="accent5">
                      <a:satMod val="175000"/>
                      <a:alpha val="40000"/>
                    </a:schemeClr>
                  </a:glow>
                  <a:outerShdw blurRad="12700" dist="38100" dir="2700000" algn="tl" rotWithShape="0">
                    <a:schemeClr val="bg1">
                      <a:lumMod val="50000"/>
                    </a:schemeClr>
                  </a:outerShdw>
                </a:effectLst>
                <a:latin typeface="Bell MT" panose="02020503060305020303" pitchFamily="18" charset="0"/>
              </a:rPr>
              <a:t>based on the stages of active learning.</a:t>
            </a:r>
            <a:endParaRPr lang="ar-SA" sz="4000" b="1" i="1" dirty="0">
              <a:ln w="9525">
                <a:solidFill>
                  <a:schemeClr val="bg1"/>
                </a:solidFill>
                <a:prstDash val="solid"/>
              </a:ln>
              <a:effectLst>
                <a:glow rad="228600">
                  <a:schemeClr val="accent5">
                    <a:satMod val="175000"/>
                    <a:alpha val="40000"/>
                  </a:schemeClr>
                </a:glow>
                <a:outerShdw blurRad="12700" dist="38100" dir="2700000" algn="tl" rotWithShape="0">
                  <a:schemeClr val="bg1">
                    <a:lumMod val="50000"/>
                  </a:schemeClr>
                </a:outerShdw>
              </a:effectLst>
              <a:latin typeface="Bell MT" panose="02020503060305020303" pitchFamily="18" charset="0"/>
            </a:endParaRPr>
          </a:p>
        </p:txBody>
      </p:sp>
      <p:sp>
        <p:nvSpPr>
          <p:cNvPr id="3" name="Date Placeholder 2"/>
          <p:cNvSpPr>
            <a:spLocks noGrp="1"/>
          </p:cNvSpPr>
          <p:nvPr>
            <p:ph type="dt" sz="half" idx="10"/>
          </p:nvPr>
        </p:nvSpPr>
        <p:spPr/>
        <p:txBody>
          <a:bodyPr vert="horz" lIns="91440" tIns="45720" rIns="91440" bIns="45720" rtlCol="0" anchor="ctr"/>
          <a:lstStyle/>
          <a:p>
            <a:fld id="{139F174D-9F32-4458-B291-E7E27C180425}" type="datetime3">
              <a:rPr lang="en-US" b="1">
                <a:solidFill>
                  <a:schemeClr val="tx2"/>
                </a:solidFill>
                <a:latin typeface="Arial" panose="020B0604020202020204" pitchFamily="34" charset="0"/>
                <a:cs typeface="Arial" panose="020B0604020202020204" pitchFamily="34" charset="0"/>
              </a:rPr>
              <a:pPr/>
              <a:t>18 June 2017</a:t>
            </a:fld>
            <a:endParaRPr lang="en-US" b="1">
              <a:solidFill>
                <a:schemeClr val="tx2"/>
              </a:solidFill>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p:txBody>
          <a:bodyPr vert="horz" lIns="91440" tIns="45720" rIns="91440" bIns="45720" rtlCol="0" anchor="ctr"/>
          <a:lstStyle/>
          <a:p>
            <a:r>
              <a:rPr lang="en-US" b="1">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Listening</a:t>
            </a:r>
          </a:p>
        </p:txBody>
      </p:sp>
      <p:sp>
        <p:nvSpPr>
          <p:cNvPr id="5" name="Slide Number Placeholder 4"/>
          <p:cNvSpPr>
            <a:spLocks noGrp="1"/>
          </p:cNvSpPr>
          <p:nvPr>
            <p:ph type="sldNum" sz="quarter" idx="12"/>
          </p:nvPr>
        </p:nvSpPr>
        <p:spPr/>
        <p:txBody>
          <a:bodyPr vert="horz" lIns="91440" tIns="45720" rIns="91440" bIns="45720" rtlCol="0" anchor="ctr"/>
          <a:lstStyle/>
          <a:p>
            <a:fld id="{2F9966BF-BD71-4777-8B52-0CEB6FEBC6E3}" type="slidenum">
              <a:rPr lang="en-US" altLang="en-US" b="1">
                <a:solidFill>
                  <a:schemeClr val="tx2"/>
                </a:solidFill>
                <a:latin typeface="Arial" panose="020B0604020202020204" pitchFamily="34" charset="0"/>
                <a:cs typeface="Arial" panose="020B0604020202020204" pitchFamily="34" charset="0"/>
              </a:rPr>
              <a:pPr/>
              <a:t>25</a:t>
            </a:fld>
            <a:endParaRPr lang="en-US" altLang="en-US" b="1">
              <a:solidFill>
                <a:schemeClr val="tx2"/>
              </a:solidFill>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descr="http://yoursmiles.org/gsmile/flower1/g40031.gif"/>
          <p:cNvPicPr>
            <a:picLocks noChangeAspect="1" noChangeArrowheads="1" noCrop="1"/>
          </p:cNvPicPr>
          <p:nvPr/>
        </p:nvPicPr>
        <p:blipFill>
          <a:blip r:embed="rId2" cstate="print"/>
          <a:srcRect/>
          <a:stretch>
            <a:fillRect/>
          </a:stretch>
        </p:blipFill>
        <p:spPr bwMode="auto">
          <a:xfrm>
            <a:off x="1981200" y="533401"/>
            <a:ext cx="2286000" cy="1883181"/>
          </a:xfrm>
          <a:prstGeom prst="rect">
            <a:avLst/>
          </a:prstGeom>
          <a:noFill/>
        </p:spPr>
      </p:pic>
      <p:sp>
        <p:nvSpPr>
          <p:cNvPr id="3" name="مستطيل 2"/>
          <p:cNvSpPr/>
          <p:nvPr/>
        </p:nvSpPr>
        <p:spPr>
          <a:xfrm>
            <a:off x="2705047" y="2678881"/>
            <a:ext cx="6955750" cy="2308324"/>
          </a:xfrm>
          <a:prstGeom prst="rect">
            <a:avLst/>
          </a:prstGeom>
          <a:noFill/>
        </p:spPr>
        <p:txBody>
          <a:bodyPr wrap="square" lIns="91440" tIns="45720" rIns="91440" bIns="45720">
            <a:spAutoFit/>
          </a:bodyPr>
          <a:lstStyle/>
          <a:p>
            <a:pPr algn="ctr" rtl="1"/>
            <a:r>
              <a:rPr lang="en-US" sz="4800" b="1" dirty="0">
                <a:ln w="31550" cmpd="sng">
                  <a:solidFill>
                    <a:sysClr val="windowText" lastClr="000000"/>
                  </a:solidFill>
                  <a:prstDash val="solid"/>
                </a:ln>
                <a:solidFill>
                  <a:srgbClr val="000000">
                    <a:lumMod val="60000"/>
                    <a:lumOff val="40000"/>
                  </a:srgbClr>
                </a:solidFill>
                <a:effectLst>
                  <a:outerShdw blurRad="50800" dist="40000" dir="5400000" algn="tl" rotWithShape="0">
                    <a:srgbClr val="000000">
                      <a:shade val="5000"/>
                      <a:satMod val="120000"/>
                      <a:alpha val="33000"/>
                    </a:srgbClr>
                  </a:outerShdw>
                </a:effectLst>
                <a:latin typeface="Constantia"/>
              </a:rPr>
              <a:t>That’s all for today.</a:t>
            </a:r>
          </a:p>
          <a:p>
            <a:pPr algn="ctr" rtl="1"/>
            <a:r>
              <a:rPr lang="en-US" sz="4800" b="1" dirty="0">
                <a:ln w="31550" cmpd="sng">
                  <a:solidFill>
                    <a:sysClr val="windowText" lastClr="000000"/>
                  </a:solidFill>
                  <a:prstDash val="solid"/>
                </a:ln>
                <a:solidFill>
                  <a:srgbClr val="000000">
                    <a:lumMod val="60000"/>
                    <a:lumOff val="40000"/>
                  </a:srgbClr>
                </a:solidFill>
                <a:effectLst>
                  <a:outerShdw blurRad="50800" dist="40000" dir="5400000" algn="tl" rotWithShape="0">
                    <a:srgbClr val="000000">
                      <a:shade val="5000"/>
                      <a:satMod val="120000"/>
                      <a:alpha val="33000"/>
                    </a:srgbClr>
                  </a:outerShdw>
                </a:effectLst>
                <a:latin typeface="Constantia"/>
              </a:rPr>
              <a:t>Thank you&amp; see you tomorrow</a:t>
            </a:r>
            <a:endParaRPr lang="ar-SA" sz="4800" b="1" dirty="0">
              <a:ln w="31550" cmpd="sng">
                <a:solidFill>
                  <a:prstClr val="black">
                    <a:lumMod val="95000"/>
                    <a:lumOff val="5000"/>
                  </a:prstClr>
                </a:solidFill>
                <a:prstDash val="solid"/>
              </a:ln>
              <a:solidFill>
                <a:srgbClr val="000000">
                  <a:lumMod val="60000"/>
                  <a:lumOff val="40000"/>
                </a:srgbClr>
              </a:solidFill>
              <a:effectLst>
                <a:outerShdw blurRad="50800" dist="40000" dir="5400000" algn="tl" rotWithShape="0">
                  <a:srgbClr val="000000">
                    <a:shade val="5000"/>
                    <a:satMod val="120000"/>
                    <a:alpha val="33000"/>
                  </a:srgbClr>
                </a:outerShdw>
              </a:effectLst>
              <a:latin typeface="Constantia"/>
            </a:endParaRPr>
          </a:p>
        </p:txBody>
      </p:sp>
      <p:pic>
        <p:nvPicPr>
          <p:cNvPr id="44036" name="Picture 4" descr="http://yoursmiles.org/csmile/goodbye/c0208.gif"/>
          <p:cNvPicPr>
            <a:picLocks noChangeAspect="1" noChangeArrowheads="1" noCrop="1"/>
          </p:cNvPicPr>
          <p:nvPr/>
        </p:nvPicPr>
        <p:blipFill>
          <a:blip r:embed="rId3" cstate="print"/>
          <a:srcRect/>
          <a:stretch>
            <a:fillRect/>
          </a:stretch>
        </p:blipFill>
        <p:spPr bwMode="auto">
          <a:xfrm>
            <a:off x="7848601" y="4876800"/>
            <a:ext cx="2339681" cy="1657274"/>
          </a:xfrm>
          <a:prstGeom prst="rect">
            <a:avLst/>
          </a:prstGeom>
          <a:noFill/>
        </p:spPr>
      </p:pic>
      <p:sp>
        <p:nvSpPr>
          <p:cNvPr id="2" name="Date Placeholder 1"/>
          <p:cNvSpPr>
            <a:spLocks noGrp="1"/>
          </p:cNvSpPr>
          <p:nvPr>
            <p:ph type="dt" sz="half" idx="10"/>
          </p:nvPr>
        </p:nvSpPr>
        <p:spPr/>
        <p:txBody>
          <a:bodyPr vert="horz" lIns="91440" tIns="45720" rIns="91440" bIns="45720" rtlCol="0" anchor="ctr"/>
          <a:lstStyle/>
          <a:p>
            <a:fld id="{D2FFFFD0-F640-4BA4-A71F-4AC4C5B903DC}" type="datetime3">
              <a:rPr lang="en-US" sz="1200" b="1" cap="all">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pPr/>
              <a:t>18 June 2017</a:t>
            </a:fld>
            <a:endParaRPr lang="en-US" sz="1200" b="1" cap="all">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p:txBody>
          <a:bodyPr vert="horz" lIns="91440" tIns="45720" rIns="91440" bIns="45720" rtlCol="0" anchor="ctr"/>
          <a:lstStyle/>
          <a:p>
            <a:pPr algn="ctr"/>
            <a:r>
              <a:rPr lang="en-US" sz="1200" b="1" cap="all">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Writing</a:t>
            </a:r>
          </a:p>
        </p:txBody>
      </p:sp>
      <p:sp>
        <p:nvSpPr>
          <p:cNvPr id="5" name="Slide Number Placeholder 4"/>
          <p:cNvSpPr>
            <a:spLocks noGrp="1"/>
          </p:cNvSpPr>
          <p:nvPr>
            <p:ph type="sldNum" sz="quarter" idx="12"/>
          </p:nvPr>
        </p:nvSpPr>
        <p:spPr/>
        <p:txBody>
          <a:bodyPr vert="horz" lIns="91440" tIns="45720" rIns="91440" bIns="45720" rtlCol="0" anchor="ctr"/>
          <a:lstStyle/>
          <a:p>
            <a:fld id="{F1894868-2750-4D78-85F7-18FB63F7EDAE}" type="slidenum">
              <a:rPr lang="en-US" sz="1200" b="1" cap="all">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pPr/>
              <a:t>26</a:t>
            </a:fld>
            <a:endParaRPr lang="en-US" sz="1200" b="1" cap="all">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91735827"/>
      </p:ext>
    </p:extLst>
  </p:cSld>
  <p:clrMapOvr>
    <a:masterClrMapping/>
  </p:clrMapOvr>
  <mc:AlternateContent xmlns:mc="http://schemas.openxmlformats.org/markup-compatibility/2006" xmlns:p14="http://schemas.microsoft.com/office/powerpoint/2010/main">
    <mc:Choice Requires="p14">
      <p:transition spd="slow" p14:dur="1500">
        <p:split orient="vert" dir="in"/>
      </p:transition>
    </mc:Choice>
    <mc:Fallback xmlns="">
      <p:transition spd="slow">
        <p:split orient="vert" dir="in"/>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4034"/>
                                        </p:tgtEl>
                                        <p:attrNameLst>
                                          <p:attrName>style.visibility</p:attrName>
                                        </p:attrNameLst>
                                      </p:cBhvr>
                                      <p:to>
                                        <p:strVal val="visible"/>
                                      </p:to>
                                    </p:set>
                                    <p:anim calcmode="lin" valueType="num">
                                      <p:cBhvr additive="base">
                                        <p:cTn id="7" dur="500" fill="hold"/>
                                        <p:tgtEl>
                                          <p:spTgt spid="44034"/>
                                        </p:tgtEl>
                                        <p:attrNameLst>
                                          <p:attrName>ppt_x</p:attrName>
                                        </p:attrNameLst>
                                      </p:cBhvr>
                                      <p:tavLst>
                                        <p:tav tm="0">
                                          <p:val>
                                            <p:strVal val="#ppt_x"/>
                                          </p:val>
                                        </p:tav>
                                        <p:tav tm="100000">
                                          <p:val>
                                            <p:strVal val="#ppt_x"/>
                                          </p:val>
                                        </p:tav>
                                      </p:tavLst>
                                    </p:anim>
                                    <p:anim calcmode="lin" valueType="num">
                                      <p:cBhvr additive="base">
                                        <p:cTn id="8" dur="500" fill="hold"/>
                                        <p:tgtEl>
                                          <p:spTgt spid="4403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0" presetClass="emph" presetSubtype="0" fill="hold" grpId="0" nodeType="clickEffect">
                                  <p:stCondLst>
                                    <p:cond delay="0"/>
                                  </p:stCondLst>
                                  <p:childTnLst>
                                    <p:animClr clrSpc="hsl" dir="cw">
                                      <p:cBhvr override="childStyle">
                                        <p:cTn id="12" dur="500" fill="hold"/>
                                        <p:tgtEl>
                                          <p:spTgt spid="3"/>
                                        </p:tgtEl>
                                        <p:attrNameLst>
                                          <p:attrName>style.color</p:attrName>
                                        </p:attrNameLst>
                                      </p:cBhvr>
                                      <p:by>
                                        <p:hsl h="0" s="12549" l="25098"/>
                                      </p:by>
                                    </p:animClr>
                                    <p:animClr clrSpc="hsl" dir="cw">
                                      <p:cBhvr>
                                        <p:cTn id="13" dur="500" fill="hold"/>
                                        <p:tgtEl>
                                          <p:spTgt spid="3"/>
                                        </p:tgtEl>
                                        <p:attrNameLst>
                                          <p:attrName>fillcolor</p:attrName>
                                        </p:attrNameLst>
                                      </p:cBhvr>
                                      <p:by>
                                        <p:hsl h="0" s="12549" l="25098"/>
                                      </p:by>
                                    </p:animClr>
                                    <p:animClr clrSpc="hsl" dir="cw">
                                      <p:cBhvr>
                                        <p:cTn id="14" dur="500" fill="hold"/>
                                        <p:tgtEl>
                                          <p:spTgt spid="3"/>
                                        </p:tgtEl>
                                        <p:attrNameLst>
                                          <p:attrName>stroke.color</p:attrName>
                                        </p:attrNameLst>
                                      </p:cBhvr>
                                      <p:by>
                                        <p:hsl h="0" s="12549" l="25098"/>
                                      </p:by>
                                    </p:animClr>
                                    <p:set>
                                      <p:cBhvr>
                                        <p:cTn id="15" dur="500" fill="hold"/>
                                        <p:tgtEl>
                                          <p:spTgt spid="3"/>
                                        </p:tgtEl>
                                        <p:attrNameLst>
                                          <p:attrName>fill.type</p:attrName>
                                        </p:attrNameLst>
                                      </p:cBhvr>
                                      <p:to>
                                        <p:strVal val="solid"/>
                                      </p:to>
                                    </p:set>
                                  </p:childTnLst>
                                </p:cTn>
                              </p:par>
                            </p:childTnLst>
                          </p:cTn>
                        </p:par>
                      </p:childTnLst>
                    </p:cTn>
                  </p:par>
                  <p:par>
                    <p:cTn id="16" fill="hold">
                      <p:stCondLst>
                        <p:cond delay="indefinite"/>
                      </p:stCondLst>
                      <p:childTnLst>
                        <p:par>
                          <p:cTn id="17" fill="hold">
                            <p:stCondLst>
                              <p:cond delay="0"/>
                            </p:stCondLst>
                            <p:childTnLst>
                              <p:par>
                                <p:cTn id="18" presetID="6" presetClass="emph" presetSubtype="0" fill="hold" nodeType="clickEffect">
                                  <p:stCondLst>
                                    <p:cond delay="0"/>
                                  </p:stCondLst>
                                  <p:childTnLst>
                                    <p:animScale>
                                      <p:cBhvr>
                                        <p:cTn id="19" dur="2000" fill="hold"/>
                                        <p:tgtEl>
                                          <p:spTgt spid="44036"/>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عنوان 1"/>
          <p:cNvSpPr>
            <a:spLocks noGrp="1"/>
          </p:cNvSpPr>
          <p:nvPr>
            <p:ph type="title"/>
          </p:nvPr>
        </p:nvSpPr>
        <p:spPr>
          <a:xfrm>
            <a:off x="2132013" y="664831"/>
            <a:ext cx="8912225" cy="882650"/>
          </a:xfrm>
        </p:spPr>
        <p:txBody>
          <a:bodyPr>
            <a:normAutofit/>
          </a:bodyPr>
          <a:lstStyle/>
          <a:p>
            <a:pPr algn="ctr" eaLnBrk="1" hangingPunct="1"/>
            <a:r>
              <a:rPr lang="en-US" altLang="en-US" sz="4000" b="1" dirty="0">
                <a:ln w="9525">
                  <a:solidFill>
                    <a:schemeClr val="bg1"/>
                  </a:solidFill>
                  <a:prstDash val="solid"/>
                </a:ln>
                <a:effectLst>
                  <a:glow rad="228600">
                    <a:schemeClr val="accent4">
                      <a:satMod val="175000"/>
                      <a:alpha val="40000"/>
                    </a:schemeClr>
                  </a:glow>
                  <a:outerShdw blurRad="12700" dist="38100" dir="2700000" algn="tl" rotWithShape="0">
                    <a:schemeClr val="bg1">
                      <a:lumMod val="50000"/>
                    </a:schemeClr>
                  </a:outerShdw>
                </a:effectLst>
                <a:latin typeface="AucoinLight" panose="020D0602050304030204" pitchFamily="34" charset="0"/>
              </a:rPr>
              <a:t>Task 1: A Refreshment Task</a:t>
            </a:r>
            <a:endParaRPr lang="ar-SA" altLang="en-US" sz="4000" b="1" dirty="0">
              <a:ln w="9525">
                <a:solidFill>
                  <a:schemeClr val="bg1"/>
                </a:solidFill>
                <a:prstDash val="solid"/>
              </a:ln>
              <a:effectLst>
                <a:glow rad="228600">
                  <a:schemeClr val="accent4">
                    <a:satMod val="175000"/>
                    <a:alpha val="40000"/>
                  </a:schemeClr>
                </a:glow>
                <a:outerShdw blurRad="12700" dist="38100" dir="2700000" algn="tl" rotWithShape="0">
                  <a:schemeClr val="bg1">
                    <a:lumMod val="50000"/>
                  </a:schemeClr>
                </a:outerShdw>
              </a:effectLst>
              <a:latin typeface="AucoinLight" panose="020D0602050304030204" pitchFamily="34" charset="0"/>
            </a:endParaRPr>
          </a:p>
        </p:txBody>
      </p:sp>
      <p:sp>
        <p:nvSpPr>
          <p:cNvPr id="19459" name="عنصر نائب للمحتوى 2"/>
          <p:cNvSpPr>
            <a:spLocks noGrp="1"/>
          </p:cNvSpPr>
          <p:nvPr>
            <p:ph idx="1"/>
          </p:nvPr>
        </p:nvSpPr>
        <p:spPr>
          <a:xfrm>
            <a:off x="2091096" y="2571384"/>
            <a:ext cx="8915400" cy="2922587"/>
          </a:xfrm>
        </p:spPr>
        <p:txBody>
          <a:bodyPr>
            <a:normAutofit fontScale="77500" lnSpcReduction="20000"/>
          </a:bodyPr>
          <a:lstStyle/>
          <a:p>
            <a:pPr algn="l" rtl="0" eaLnBrk="1" hangingPunct="1">
              <a:buFont typeface="Wingdings" panose="05000000000000000000" pitchFamily="2" charset="2"/>
              <a:buChar char="Ø"/>
            </a:pPr>
            <a:r>
              <a:rPr lang="en-US" altLang="en-US" sz="2800" b="1" dirty="0" smtClean="0">
                <a:solidFill>
                  <a:srgbClr val="002060"/>
                </a:solidFill>
                <a:effectLst>
                  <a:outerShdw blurRad="38100" dist="38100" dir="2700000" algn="tl">
                    <a:srgbClr val="000000">
                      <a:alpha val="43137"/>
                    </a:srgbClr>
                  </a:outerShdw>
                </a:effectLst>
                <a:latin typeface="Bell MT" panose="02020503060305020303" pitchFamily="18" charset="0"/>
              </a:rPr>
              <a:t>Stimulation question (motivation stage) </a:t>
            </a:r>
          </a:p>
          <a:p>
            <a:pPr algn="l" rtl="0" eaLnBrk="1" hangingPunct="1">
              <a:buFont typeface="Wingdings" panose="05000000000000000000" pitchFamily="2" charset="2"/>
              <a:buChar char="Ø"/>
            </a:pPr>
            <a:r>
              <a:rPr lang="en-US" altLang="en-US" sz="2800" b="1" dirty="0" smtClean="0">
                <a:solidFill>
                  <a:srgbClr val="002060"/>
                </a:solidFill>
                <a:effectLst>
                  <a:outerShdw blurRad="38100" dist="38100" dir="2700000" algn="tl">
                    <a:srgbClr val="000000">
                      <a:alpha val="43137"/>
                    </a:srgbClr>
                  </a:outerShdw>
                </a:effectLst>
                <a:latin typeface="Bell MT" panose="02020503060305020303" pitchFamily="18" charset="0"/>
              </a:rPr>
              <a:t>Research Question and Assignment</a:t>
            </a:r>
          </a:p>
          <a:p>
            <a:pPr algn="l" rtl="0" eaLnBrk="1" hangingPunct="1">
              <a:buFont typeface="Wingdings" panose="05000000000000000000" pitchFamily="2" charset="2"/>
              <a:buChar char="Ø"/>
            </a:pPr>
            <a:r>
              <a:rPr lang="en-US" altLang="en-US" sz="2800" b="1" dirty="0" smtClean="0">
                <a:solidFill>
                  <a:srgbClr val="002060"/>
                </a:solidFill>
                <a:effectLst>
                  <a:outerShdw blurRad="38100" dist="38100" dir="2700000" algn="tl">
                    <a:srgbClr val="000000">
                      <a:alpha val="43137"/>
                    </a:srgbClr>
                  </a:outerShdw>
                </a:effectLst>
                <a:latin typeface="Bell MT" panose="02020503060305020303" pitchFamily="18" charset="0"/>
              </a:rPr>
              <a:t>Sharing information and discussion</a:t>
            </a:r>
          </a:p>
          <a:p>
            <a:pPr algn="l" rtl="0" eaLnBrk="1" hangingPunct="1">
              <a:buFont typeface="Wingdings" panose="05000000000000000000" pitchFamily="2" charset="2"/>
              <a:buChar char="Ø"/>
            </a:pPr>
            <a:r>
              <a:rPr lang="en-US" altLang="en-US" sz="2800" b="1" dirty="0" smtClean="0">
                <a:solidFill>
                  <a:srgbClr val="002060"/>
                </a:solidFill>
                <a:effectLst>
                  <a:outerShdw blurRad="38100" dist="38100" dir="2700000" algn="tl">
                    <a:srgbClr val="000000">
                      <a:alpha val="43137"/>
                    </a:srgbClr>
                  </a:outerShdw>
                </a:effectLst>
                <a:latin typeface="Bell MT" panose="02020503060305020303" pitchFamily="18" charset="0"/>
              </a:rPr>
              <a:t>Creative application</a:t>
            </a:r>
          </a:p>
          <a:p>
            <a:pPr algn="l" rtl="0" eaLnBrk="1" hangingPunct="1">
              <a:buFont typeface="Wingdings" panose="05000000000000000000" pitchFamily="2" charset="2"/>
              <a:buChar char="Ø"/>
            </a:pPr>
            <a:r>
              <a:rPr lang="en-US" altLang="en-US" sz="2800" b="1" dirty="0" smtClean="0">
                <a:solidFill>
                  <a:srgbClr val="002060"/>
                </a:solidFill>
                <a:effectLst>
                  <a:outerShdw blurRad="38100" dist="38100" dir="2700000" algn="tl">
                    <a:srgbClr val="000000">
                      <a:alpha val="43137"/>
                    </a:srgbClr>
                  </a:outerShdw>
                </a:effectLst>
                <a:latin typeface="Bell MT" panose="02020503060305020303" pitchFamily="18" charset="0"/>
              </a:rPr>
              <a:t>Conclusion</a:t>
            </a:r>
          </a:p>
          <a:p>
            <a:pPr marL="0" indent="0" algn="l" rtl="0" eaLnBrk="1" hangingPunct="1">
              <a:buNone/>
            </a:pPr>
            <a:r>
              <a:rPr lang="en-US" altLang="en-US" b="1" i="1" dirty="0" smtClean="0">
                <a:solidFill>
                  <a:srgbClr val="FF0000"/>
                </a:solidFill>
                <a:effectLst>
                  <a:outerShdw blurRad="38100" dist="38100" dir="2700000" algn="tl">
                    <a:srgbClr val="000000">
                      <a:alpha val="43137"/>
                    </a:srgbClr>
                  </a:outerShdw>
                </a:effectLst>
                <a:latin typeface="Bell MT" panose="02020503060305020303" pitchFamily="18" charset="0"/>
              </a:rPr>
              <a:t>Based on these stages, think about a listening topic and make a vision about the procedure you should follow to present a listening lesson</a:t>
            </a:r>
            <a:r>
              <a:rPr lang="en-US" altLang="en-US" b="1" i="1" dirty="0">
                <a:solidFill>
                  <a:srgbClr val="FF0000"/>
                </a:solidFill>
                <a:effectLst>
                  <a:outerShdw blurRad="38100" dist="38100" dir="2700000" algn="tl">
                    <a:srgbClr val="000000">
                      <a:alpha val="43137"/>
                    </a:srgbClr>
                  </a:outerShdw>
                </a:effectLst>
                <a:latin typeface="Bell MT" panose="02020503060305020303" pitchFamily="18" charset="0"/>
              </a:rPr>
              <a:t>.</a:t>
            </a:r>
            <a:endParaRPr lang="en-US" altLang="en-US" sz="2800" b="1" i="1" dirty="0" smtClean="0">
              <a:solidFill>
                <a:srgbClr val="FF0000"/>
              </a:solidFill>
              <a:effectLst>
                <a:outerShdw blurRad="38100" dist="38100" dir="2700000" algn="tl">
                  <a:srgbClr val="000000">
                    <a:alpha val="43137"/>
                  </a:srgbClr>
                </a:outerShdw>
              </a:effectLst>
              <a:latin typeface="Bell MT" panose="02020503060305020303" pitchFamily="18" charset="0"/>
            </a:endParaRPr>
          </a:p>
          <a:p>
            <a:pPr algn="l" rtl="0" eaLnBrk="1" hangingPunct="1">
              <a:buFont typeface="Wingdings" panose="05000000000000000000" pitchFamily="2" charset="2"/>
              <a:buChar char="Ø"/>
            </a:pPr>
            <a:endParaRPr lang="en-US" altLang="en-US" sz="2800" b="1" dirty="0" smtClean="0">
              <a:solidFill>
                <a:srgbClr val="002060"/>
              </a:solidFill>
              <a:effectLst>
                <a:outerShdw blurRad="38100" dist="38100" dir="2700000" algn="tl">
                  <a:srgbClr val="000000">
                    <a:alpha val="43137"/>
                  </a:srgbClr>
                </a:outerShdw>
              </a:effectLst>
              <a:latin typeface="Bell MT" panose="02020503060305020303" pitchFamily="18" charset="0"/>
            </a:endParaRPr>
          </a:p>
          <a:p>
            <a:pPr algn="l" rtl="0" eaLnBrk="1" hangingPunct="1"/>
            <a:endParaRPr lang="ar-SA" altLang="en-US" sz="2800" dirty="0" smtClean="0">
              <a:solidFill>
                <a:srgbClr val="002060"/>
              </a:solidFill>
              <a:effectLst>
                <a:outerShdw blurRad="38100" dist="38100" dir="2700000" algn="tl">
                  <a:srgbClr val="000000">
                    <a:alpha val="43137"/>
                  </a:srgbClr>
                </a:outerShdw>
              </a:effectLst>
              <a:latin typeface="Bell MT" panose="02020503060305020303" pitchFamily="18" charset="0"/>
              <a:cs typeface="Tahoma" panose="020B0604030504040204" pitchFamily="34" charset="0"/>
            </a:endParaRPr>
          </a:p>
        </p:txBody>
      </p:sp>
      <p:sp>
        <p:nvSpPr>
          <p:cNvPr id="4" name="عنوان 1"/>
          <p:cNvSpPr txBox="1">
            <a:spLocks/>
          </p:cNvSpPr>
          <p:nvPr/>
        </p:nvSpPr>
        <p:spPr>
          <a:xfrm>
            <a:off x="1419371" y="1934433"/>
            <a:ext cx="10258851" cy="884238"/>
          </a:xfrm>
          <a:prstGeom prst="rect">
            <a:avLst/>
          </a:prstGeom>
        </p:spPr>
        <p:txBody>
          <a:bodyPr>
            <a:normAutofit/>
          </a:bodyPr>
          <a:lstStyle/>
          <a:p>
            <a:pPr algn="ctr" eaLnBrk="1" fontAlgn="auto" hangingPunct="1">
              <a:spcAft>
                <a:spcPts val="0"/>
              </a:spcAft>
              <a:defRPr/>
            </a:pPr>
            <a:r>
              <a:rPr lang="en-US" sz="2800" b="1" u="sng" dirty="0">
                <a:solidFill>
                  <a:srgbClr val="FF0000"/>
                </a:solidFill>
                <a:effectLst>
                  <a:outerShdw blurRad="38100" dist="38100" dir="2700000" algn="tl">
                    <a:srgbClr val="000000">
                      <a:alpha val="43137"/>
                    </a:srgbClr>
                  </a:outerShdw>
                </a:effectLst>
                <a:latin typeface="AucoinLight" panose="020D0602050304030204" pitchFamily="34" charset="0"/>
                <a:ea typeface="+mj-ea"/>
                <a:cs typeface="+mj-cs"/>
              </a:rPr>
              <a:t>What are </a:t>
            </a:r>
            <a:r>
              <a:rPr lang="en-US" sz="2800" b="1" u="sng" dirty="0" smtClean="0">
                <a:solidFill>
                  <a:srgbClr val="FF0000"/>
                </a:solidFill>
                <a:effectLst>
                  <a:outerShdw blurRad="38100" dist="38100" dir="2700000" algn="tl">
                    <a:srgbClr val="000000">
                      <a:alpha val="43137"/>
                    </a:srgbClr>
                  </a:outerShdw>
                </a:effectLst>
                <a:latin typeface="AucoinLight" panose="020D0602050304030204" pitchFamily="34" charset="0"/>
                <a:ea typeface="+mj-ea"/>
                <a:cs typeface="+mj-cs"/>
              </a:rPr>
              <a:t>the stages </a:t>
            </a:r>
            <a:r>
              <a:rPr lang="en-US" sz="2800" b="1" u="sng" dirty="0">
                <a:solidFill>
                  <a:srgbClr val="FF0000"/>
                </a:solidFill>
                <a:effectLst>
                  <a:outerShdw blurRad="38100" dist="38100" dir="2700000" algn="tl">
                    <a:srgbClr val="000000">
                      <a:alpha val="43137"/>
                    </a:srgbClr>
                  </a:outerShdw>
                </a:effectLst>
                <a:latin typeface="AucoinLight" panose="020D0602050304030204" pitchFamily="34" charset="0"/>
                <a:ea typeface="+mj-ea"/>
                <a:cs typeface="+mj-cs"/>
              </a:rPr>
              <a:t>of an active learning lesson plan? </a:t>
            </a:r>
            <a:endParaRPr lang="ar-SA" sz="2800" b="1" u="sng" dirty="0">
              <a:solidFill>
                <a:srgbClr val="FF0000"/>
              </a:solidFill>
              <a:effectLst>
                <a:outerShdw blurRad="38100" dist="38100" dir="2700000" algn="tl">
                  <a:srgbClr val="000000">
                    <a:alpha val="43137"/>
                  </a:srgbClr>
                </a:outerShdw>
              </a:effectLst>
              <a:latin typeface="AucoinLight" panose="020D0602050304030204" pitchFamily="34" charset="0"/>
              <a:ea typeface="+mj-ea"/>
              <a:cs typeface="+mj-cs"/>
            </a:endParaRPr>
          </a:p>
        </p:txBody>
      </p:sp>
      <p:sp>
        <p:nvSpPr>
          <p:cNvPr id="2" name="Date Placeholder 1"/>
          <p:cNvSpPr>
            <a:spLocks noGrp="1"/>
          </p:cNvSpPr>
          <p:nvPr>
            <p:ph type="dt" sz="half" idx="10"/>
          </p:nvPr>
        </p:nvSpPr>
        <p:spPr/>
        <p:txBody>
          <a:bodyPr vert="horz" lIns="91440" tIns="45720" rIns="91440" bIns="45720" rtlCol="0" anchor="ctr"/>
          <a:lstStyle/>
          <a:p>
            <a:fld id="{549C673E-71FE-48AA-9566-68F72E5F020C}" type="datetime3">
              <a:rPr lang="en-US" b="1">
                <a:solidFill>
                  <a:schemeClr val="tx2"/>
                </a:solidFill>
                <a:latin typeface="Arial" panose="020B0604020202020204" pitchFamily="34" charset="0"/>
                <a:cs typeface="Arial" panose="020B0604020202020204" pitchFamily="34" charset="0"/>
              </a:rPr>
              <a:pPr/>
              <a:t>18 June 2017</a:t>
            </a:fld>
            <a:endParaRPr lang="en-US" b="1" dirty="0">
              <a:solidFill>
                <a:schemeClr val="tx2"/>
              </a:solidFill>
              <a:latin typeface="Arial" panose="020B0604020202020204" pitchFamily="34" charset="0"/>
              <a:cs typeface="Arial" panose="020B0604020202020204" pitchFamily="34" charset="0"/>
            </a:endParaRPr>
          </a:p>
        </p:txBody>
      </p:sp>
      <p:sp>
        <p:nvSpPr>
          <p:cNvPr id="3" name="Footer Placeholder 2"/>
          <p:cNvSpPr>
            <a:spLocks noGrp="1"/>
          </p:cNvSpPr>
          <p:nvPr>
            <p:ph type="ftr" sz="quarter" idx="11"/>
          </p:nvPr>
        </p:nvSpPr>
        <p:spPr/>
        <p:txBody>
          <a:bodyPr vert="horz" lIns="91440" tIns="45720" rIns="91440" bIns="45720" rtlCol="0" anchor="ctr"/>
          <a:lstStyle/>
          <a:p>
            <a:r>
              <a:rPr lang="en-US" b="1">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Listening</a:t>
            </a:r>
          </a:p>
        </p:txBody>
      </p:sp>
      <p:sp>
        <p:nvSpPr>
          <p:cNvPr id="5" name="Slide Number Placeholder 4"/>
          <p:cNvSpPr>
            <a:spLocks noGrp="1"/>
          </p:cNvSpPr>
          <p:nvPr>
            <p:ph type="sldNum" sz="quarter" idx="12"/>
          </p:nvPr>
        </p:nvSpPr>
        <p:spPr/>
        <p:txBody>
          <a:bodyPr vert="horz" lIns="91440" tIns="45720" rIns="91440" bIns="45720" rtlCol="0" anchor="ctr"/>
          <a:lstStyle/>
          <a:p>
            <a:fld id="{2F9966BF-BD71-4777-8B52-0CEB6FEBC6E3}" type="slidenum">
              <a:rPr lang="en-US" altLang="en-US" b="1">
                <a:solidFill>
                  <a:schemeClr val="tx2"/>
                </a:solidFill>
                <a:latin typeface="Arial" panose="020B0604020202020204" pitchFamily="34" charset="0"/>
                <a:cs typeface="Arial" panose="020B0604020202020204" pitchFamily="34" charset="0"/>
              </a:rPr>
              <a:pPr/>
              <a:t>3</a:t>
            </a:fld>
            <a:endParaRPr lang="en-US" altLang="en-US" b="1">
              <a:solidFill>
                <a:schemeClr val="tx2"/>
              </a:solidFill>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459">
                                            <p:txEl>
                                              <p:pRg st="0" end="0"/>
                                            </p:txEl>
                                          </p:spTgt>
                                        </p:tgtEl>
                                        <p:attrNameLst>
                                          <p:attrName>style.visibility</p:attrName>
                                        </p:attrNameLst>
                                      </p:cBhvr>
                                      <p:to>
                                        <p:strVal val="visible"/>
                                      </p:to>
                                    </p:set>
                                    <p:anim calcmode="lin" valueType="num">
                                      <p:cBhvr additive="base">
                                        <p:cTn id="7" dur="500" fill="hold"/>
                                        <p:tgtEl>
                                          <p:spTgt spid="1945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45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9459">
                                            <p:txEl>
                                              <p:pRg st="1" end="1"/>
                                            </p:txEl>
                                          </p:spTgt>
                                        </p:tgtEl>
                                        <p:attrNameLst>
                                          <p:attrName>style.visibility</p:attrName>
                                        </p:attrNameLst>
                                      </p:cBhvr>
                                      <p:to>
                                        <p:strVal val="visible"/>
                                      </p:to>
                                    </p:set>
                                    <p:anim calcmode="lin" valueType="num">
                                      <p:cBhvr additive="base">
                                        <p:cTn id="13" dur="500" fill="hold"/>
                                        <p:tgtEl>
                                          <p:spTgt spid="1945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45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9459">
                                            <p:txEl>
                                              <p:pRg st="2" end="2"/>
                                            </p:txEl>
                                          </p:spTgt>
                                        </p:tgtEl>
                                        <p:attrNameLst>
                                          <p:attrName>style.visibility</p:attrName>
                                        </p:attrNameLst>
                                      </p:cBhvr>
                                      <p:to>
                                        <p:strVal val="visible"/>
                                      </p:to>
                                    </p:set>
                                    <p:anim calcmode="lin" valueType="num">
                                      <p:cBhvr additive="base">
                                        <p:cTn id="19" dur="500" fill="hold"/>
                                        <p:tgtEl>
                                          <p:spTgt spid="1945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45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9459">
                                            <p:txEl>
                                              <p:pRg st="3" end="3"/>
                                            </p:txEl>
                                          </p:spTgt>
                                        </p:tgtEl>
                                        <p:attrNameLst>
                                          <p:attrName>style.visibility</p:attrName>
                                        </p:attrNameLst>
                                      </p:cBhvr>
                                      <p:to>
                                        <p:strVal val="visible"/>
                                      </p:to>
                                    </p:set>
                                    <p:anim calcmode="lin" valueType="num">
                                      <p:cBhvr additive="base">
                                        <p:cTn id="25" dur="500" fill="hold"/>
                                        <p:tgtEl>
                                          <p:spTgt spid="19459">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945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9459">
                                            <p:txEl>
                                              <p:pRg st="4" end="4"/>
                                            </p:txEl>
                                          </p:spTgt>
                                        </p:tgtEl>
                                        <p:attrNameLst>
                                          <p:attrName>style.visibility</p:attrName>
                                        </p:attrNameLst>
                                      </p:cBhvr>
                                      <p:to>
                                        <p:strVal val="visible"/>
                                      </p:to>
                                    </p:set>
                                    <p:anim calcmode="lin" valueType="num">
                                      <p:cBhvr additive="base">
                                        <p:cTn id="31" dur="500" fill="hold"/>
                                        <p:tgtEl>
                                          <p:spTgt spid="19459">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945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9459">
                                            <p:txEl>
                                              <p:pRg st="5" end="5"/>
                                            </p:txEl>
                                          </p:spTgt>
                                        </p:tgtEl>
                                        <p:attrNameLst>
                                          <p:attrName>style.visibility</p:attrName>
                                        </p:attrNameLst>
                                      </p:cBhvr>
                                      <p:to>
                                        <p:strVal val="visible"/>
                                      </p:to>
                                    </p:set>
                                    <p:anim calcmode="lin" valueType="num">
                                      <p:cBhvr additive="base">
                                        <p:cTn id="37" dur="500" fill="hold"/>
                                        <p:tgtEl>
                                          <p:spTgt spid="19459">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9459">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عنوان 1"/>
          <p:cNvSpPr>
            <a:spLocks noGrp="1"/>
          </p:cNvSpPr>
          <p:nvPr>
            <p:ph type="title"/>
          </p:nvPr>
        </p:nvSpPr>
        <p:spPr>
          <a:xfrm>
            <a:off x="1978237" y="309984"/>
            <a:ext cx="8912225" cy="958850"/>
          </a:xfrm>
        </p:spPr>
        <p:txBody>
          <a:bodyPr vert="horz" lIns="91440" tIns="45720" rIns="91440" bIns="45720" rtlCol="0" anchor="b">
            <a:normAutofit/>
          </a:bodyPr>
          <a:lstStyle/>
          <a:p>
            <a:pPr algn="ctr"/>
            <a:r>
              <a:rPr lang="en-US" altLang="en-US" sz="4000" b="1" dirty="0">
                <a:ln w="9525">
                  <a:solidFill>
                    <a:schemeClr val="bg1"/>
                  </a:solidFill>
                  <a:prstDash val="solid"/>
                </a:ln>
                <a:effectLst>
                  <a:glow rad="228600">
                    <a:schemeClr val="accent4">
                      <a:satMod val="175000"/>
                      <a:alpha val="40000"/>
                    </a:schemeClr>
                  </a:glow>
                  <a:outerShdw blurRad="12700" dist="38100" dir="2700000" algn="tl" rotWithShape="0">
                    <a:schemeClr val="bg1">
                      <a:lumMod val="50000"/>
                    </a:schemeClr>
                  </a:outerShdw>
                </a:effectLst>
                <a:latin typeface="AucoinLight" panose="020D0602050304030204" pitchFamily="34" charset="0"/>
              </a:rPr>
              <a:t>Approaches to Listening</a:t>
            </a:r>
            <a:endParaRPr lang="ar-SA" altLang="en-US" sz="4000" b="1" dirty="0">
              <a:ln w="9525">
                <a:solidFill>
                  <a:schemeClr val="bg1"/>
                </a:solidFill>
                <a:prstDash val="solid"/>
              </a:ln>
              <a:effectLst>
                <a:glow rad="228600">
                  <a:schemeClr val="accent4">
                    <a:satMod val="175000"/>
                    <a:alpha val="40000"/>
                  </a:schemeClr>
                </a:glow>
                <a:outerShdw blurRad="12700" dist="38100" dir="2700000" algn="tl" rotWithShape="0">
                  <a:schemeClr val="bg1">
                    <a:lumMod val="50000"/>
                  </a:schemeClr>
                </a:outerShdw>
              </a:effectLst>
              <a:latin typeface="AucoinLight" panose="020D0602050304030204" pitchFamily="34" charset="0"/>
            </a:endParaRPr>
          </a:p>
        </p:txBody>
      </p:sp>
      <p:sp>
        <p:nvSpPr>
          <p:cNvPr id="20483" name="عنصر نائب للمحتوى 2"/>
          <p:cNvSpPr>
            <a:spLocks noGrp="1"/>
          </p:cNvSpPr>
          <p:nvPr>
            <p:ph idx="1"/>
          </p:nvPr>
        </p:nvSpPr>
        <p:spPr>
          <a:xfrm>
            <a:off x="1596788" y="1458416"/>
            <a:ext cx="9907825" cy="4640263"/>
          </a:xfrm>
        </p:spPr>
        <p:txBody>
          <a:bodyPr>
            <a:normAutofit fontScale="62500" lnSpcReduction="20000"/>
          </a:bodyPr>
          <a:lstStyle/>
          <a:p>
            <a:pPr algn="ctr" rtl="0" eaLnBrk="1" hangingPunct="1">
              <a:buFont typeface="Wingdings 3" panose="05040102010807070707" pitchFamily="18" charset="2"/>
              <a:buNone/>
            </a:pPr>
            <a:r>
              <a:rPr lang="en-US" altLang="en-US" sz="4000" b="1" u="sng" dirty="0">
                <a:solidFill>
                  <a:srgbClr val="FF0000"/>
                </a:solidFill>
                <a:effectLst>
                  <a:outerShdw blurRad="38100" dist="38100" dir="2700000" algn="tl">
                    <a:srgbClr val="000000">
                      <a:alpha val="43137"/>
                    </a:srgbClr>
                  </a:outerShdw>
                </a:effectLst>
                <a:latin typeface="AucoinLight" panose="020D0602050304030204" pitchFamily="34" charset="0"/>
                <a:ea typeface="+mj-ea"/>
                <a:cs typeface="+mj-cs"/>
              </a:rPr>
              <a:t>What do you think may hinder students’ understanding when listening to native speakers?</a:t>
            </a:r>
          </a:p>
          <a:p>
            <a:pPr algn="l" rtl="0" eaLnBrk="1" hangingPunct="1"/>
            <a:r>
              <a:rPr lang="en-US" altLang="en-US" sz="3400" b="1" dirty="0" smtClean="0">
                <a:solidFill>
                  <a:srgbClr val="002060"/>
                </a:solidFill>
                <a:effectLst>
                  <a:outerShdw blurRad="38100" dist="38100" dir="2700000" algn="tl">
                    <a:srgbClr val="000000">
                      <a:alpha val="43137"/>
                    </a:srgbClr>
                  </a:outerShdw>
                </a:effectLst>
                <a:latin typeface="Bell MT" panose="02020503060305020303" pitchFamily="18" charset="0"/>
              </a:rPr>
              <a:t>People speak too fast to follow; </a:t>
            </a:r>
          </a:p>
          <a:p>
            <a:pPr algn="l" rtl="0" eaLnBrk="1" hangingPunct="1"/>
            <a:r>
              <a:rPr lang="en-US" altLang="en-US" sz="3400" b="1" dirty="0" smtClean="0">
                <a:solidFill>
                  <a:srgbClr val="002060"/>
                </a:solidFill>
                <a:effectLst>
                  <a:outerShdw blurRad="38100" dist="38100" dir="2700000" algn="tl">
                    <a:srgbClr val="000000">
                      <a:alpha val="43137"/>
                    </a:srgbClr>
                  </a:outerShdw>
                </a:effectLst>
                <a:latin typeface="Bell MT" panose="02020503060305020303" pitchFamily="18" charset="0"/>
              </a:rPr>
              <a:t>They can't tell where words start and stop; </a:t>
            </a:r>
          </a:p>
          <a:p>
            <a:pPr algn="l" rtl="0" eaLnBrk="1" hangingPunct="1"/>
            <a:r>
              <a:rPr lang="en-US" altLang="en-US" sz="3400" b="1" dirty="0" smtClean="0">
                <a:solidFill>
                  <a:srgbClr val="002060"/>
                </a:solidFill>
                <a:effectLst>
                  <a:outerShdw blurRad="38100" dist="38100" dir="2700000" algn="tl">
                    <a:srgbClr val="000000">
                      <a:alpha val="43137"/>
                    </a:srgbClr>
                  </a:outerShdw>
                </a:effectLst>
                <a:latin typeface="Bell MT" panose="02020503060305020303" pitchFamily="18" charset="0"/>
              </a:rPr>
              <a:t>People pronounce words they just don't recognize; </a:t>
            </a:r>
          </a:p>
          <a:p>
            <a:pPr algn="l" rtl="0" eaLnBrk="1" hangingPunct="1"/>
            <a:r>
              <a:rPr lang="en-US" altLang="en-US" sz="3400" b="1" dirty="0" smtClean="0">
                <a:solidFill>
                  <a:srgbClr val="002060"/>
                </a:solidFill>
                <a:effectLst>
                  <a:outerShdw blurRad="38100" dist="38100" dir="2700000" algn="tl">
                    <a:srgbClr val="000000">
                      <a:alpha val="43137"/>
                    </a:srgbClr>
                  </a:outerShdw>
                </a:effectLst>
                <a:latin typeface="Bell MT" panose="02020503060305020303" pitchFamily="18" charset="0"/>
              </a:rPr>
              <a:t>They can't work out details of what is being said; </a:t>
            </a:r>
          </a:p>
          <a:p>
            <a:pPr algn="l" rtl="0" eaLnBrk="1" hangingPunct="1"/>
            <a:r>
              <a:rPr lang="en-US" altLang="en-US" sz="3400" b="1" dirty="0" smtClean="0">
                <a:solidFill>
                  <a:srgbClr val="002060"/>
                </a:solidFill>
                <a:effectLst>
                  <a:outerShdw blurRad="38100" dist="38100" dir="2700000" algn="tl">
                    <a:srgbClr val="000000">
                      <a:alpha val="43137"/>
                    </a:srgbClr>
                  </a:outerShdw>
                </a:effectLst>
                <a:latin typeface="Bell MT" panose="02020503060305020303" pitchFamily="18" charset="0"/>
              </a:rPr>
              <a:t>They can't get even a general sense of the message; </a:t>
            </a:r>
          </a:p>
          <a:p>
            <a:pPr algn="l" rtl="0" eaLnBrk="1" hangingPunct="1"/>
            <a:r>
              <a:rPr lang="en-US" altLang="en-US" sz="3400" b="1" dirty="0" smtClean="0">
                <a:solidFill>
                  <a:srgbClr val="002060"/>
                </a:solidFill>
                <a:effectLst>
                  <a:outerShdw blurRad="38100" dist="38100" dir="2700000" algn="tl">
                    <a:srgbClr val="000000">
                      <a:alpha val="43137"/>
                    </a:srgbClr>
                  </a:outerShdw>
                </a:effectLst>
                <a:latin typeface="Bell MT" panose="02020503060305020303" pitchFamily="18" charset="0"/>
              </a:rPr>
              <a:t>They don't know what attitudes people are expressing; </a:t>
            </a:r>
          </a:p>
          <a:p>
            <a:pPr algn="l" rtl="0" eaLnBrk="1" hangingPunct="1"/>
            <a:r>
              <a:rPr lang="en-US" altLang="en-US" sz="3400" b="1" dirty="0" smtClean="0">
                <a:solidFill>
                  <a:srgbClr val="002060"/>
                </a:solidFill>
                <a:effectLst>
                  <a:outerShdw blurRad="38100" dist="38100" dir="2700000" algn="tl">
                    <a:srgbClr val="000000">
                      <a:alpha val="43137"/>
                    </a:srgbClr>
                  </a:outerShdw>
                </a:effectLst>
                <a:latin typeface="Bell MT" panose="02020503060305020303" pitchFamily="18" charset="0"/>
              </a:rPr>
              <a:t>They can't pick out those parts that are most important for them to understand. </a:t>
            </a:r>
          </a:p>
          <a:p>
            <a:pPr algn="l" rtl="0" eaLnBrk="1" hangingPunct="1">
              <a:buFont typeface="Wingdings 3" panose="05040102010807070707" pitchFamily="18" charset="2"/>
              <a:buNone/>
            </a:pPr>
            <a:r>
              <a:rPr lang="en-US" altLang="en-US" sz="3400" b="1" dirty="0">
                <a:solidFill>
                  <a:srgbClr val="C00000"/>
                </a:solidFill>
                <a:effectLst>
                  <a:outerShdw blurRad="38100" dist="38100" dir="2700000" algn="tl">
                    <a:srgbClr val="000000">
                      <a:alpha val="43137"/>
                    </a:srgbClr>
                  </a:outerShdw>
                </a:effectLst>
                <a:latin typeface="Bell MT" panose="02020503060305020303" pitchFamily="18" charset="0"/>
              </a:rPr>
              <a:t>Task2:</a:t>
            </a:r>
          </a:p>
          <a:p>
            <a:pPr algn="l" rtl="0" eaLnBrk="1" hangingPunct="1">
              <a:buFont typeface="Wingdings 3" panose="05040102010807070707" pitchFamily="18" charset="2"/>
              <a:buNone/>
            </a:pPr>
            <a:r>
              <a:rPr lang="en-US" altLang="en-US" sz="3800" b="1" i="1" dirty="0" smtClean="0">
                <a:solidFill>
                  <a:srgbClr val="C00000"/>
                </a:solidFill>
                <a:latin typeface="AucoinLight" panose="020D0602050304030204" pitchFamily="34" charset="0"/>
              </a:rPr>
              <a:t>So, how can you help your students to become more skillful at listening? </a:t>
            </a:r>
          </a:p>
        </p:txBody>
      </p:sp>
      <p:sp>
        <p:nvSpPr>
          <p:cNvPr id="2" name="Date Placeholder 1"/>
          <p:cNvSpPr>
            <a:spLocks noGrp="1"/>
          </p:cNvSpPr>
          <p:nvPr>
            <p:ph type="dt" sz="half" idx="10"/>
          </p:nvPr>
        </p:nvSpPr>
        <p:spPr/>
        <p:txBody>
          <a:bodyPr vert="horz" lIns="91440" tIns="45720" rIns="91440" bIns="45720" rtlCol="0" anchor="ctr"/>
          <a:lstStyle/>
          <a:p>
            <a:fld id="{7E5E02C6-71DF-416D-AA65-DFDD4C519314}" type="datetime3">
              <a:rPr lang="en-US" b="1">
                <a:solidFill>
                  <a:schemeClr val="tx2"/>
                </a:solidFill>
                <a:latin typeface="Arial" panose="020B0604020202020204" pitchFamily="34" charset="0"/>
                <a:cs typeface="Arial" panose="020B0604020202020204" pitchFamily="34" charset="0"/>
              </a:rPr>
              <a:pPr/>
              <a:t>18 June 2017</a:t>
            </a:fld>
            <a:endParaRPr lang="en-US" b="1" dirty="0">
              <a:solidFill>
                <a:schemeClr val="tx2"/>
              </a:solidFill>
              <a:latin typeface="Arial" panose="020B0604020202020204" pitchFamily="34" charset="0"/>
              <a:cs typeface="Arial" panose="020B0604020202020204" pitchFamily="34" charset="0"/>
            </a:endParaRPr>
          </a:p>
        </p:txBody>
      </p:sp>
      <p:sp>
        <p:nvSpPr>
          <p:cNvPr id="3" name="Footer Placeholder 2"/>
          <p:cNvSpPr>
            <a:spLocks noGrp="1"/>
          </p:cNvSpPr>
          <p:nvPr>
            <p:ph type="ftr" sz="quarter" idx="11"/>
          </p:nvPr>
        </p:nvSpPr>
        <p:spPr/>
        <p:txBody>
          <a:bodyPr vert="horz" lIns="91440" tIns="45720" rIns="91440" bIns="45720" rtlCol="0" anchor="ctr"/>
          <a:lstStyle/>
          <a:p>
            <a:r>
              <a:rPr lang="en-US" b="1">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Listening</a:t>
            </a:r>
          </a:p>
        </p:txBody>
      </p:sp>
      <p:sp>
        <p:nvSpPr>
          <p:cNvPr id="4" name="Slide Number Placeholder 3"/>
          <p:cNvSpPr>
            <a:spLocks noGrp="1"/>
          </p:cNvSpPr>
          <p:nvPr>
            <p:ph type="sldNum" sz="quarter" idx="12"/>
          </p:nvPr>
        </p:nvSpPr>
        <p:spPr/>
        <p:txBody>
          <a:bodyPr vert="horz" lIns="91440" tIns="45720" rIns="91440" bIns="45720" rtlCol="0" anchor="ctr"/>
          <a:lstStyle/>
          <a:p>
            <a:fld id="{2F9966BF-BD71-4777-8B52-0CEB6FEBC6E3}" type="slidenum">
              <a:rPr lang="en-US" altLang="en-US" b="1">
                <a:solidFill>
                  <a:schemeClr val="tx2"/>
                </a:solidFill>
                <a:latin typeface="Arial" panose="020B0604020202020204" pitchFamily="34" charset="0"/>
                <a:cs typeface="Arial" panose="020B0604020202020204" pitchFamily="34" charset="0"/>
              </a:rPr>
              <a:pPr/>
              <a:t>4</a:t>
            </a:fld>
            <a:endParaRPr lang="en-US" altLang="en-US" b="1">
              <a:solidFill>
                <a:schemeClr val="tx2"/>
              </a:solidFill>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48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48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48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48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048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048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048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048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20483">
                                            <p:txEl>
                                              <p:pRg st="9" end="9"/>
                                            </p:txEl>
                                          </p:spTgt>
                                        </p:tgtEl>
                                        <p:attrNameLst>
                                          <p:attrName>style.visibility</p:attrName>
                                        </p:attrNameLst>
                                      </p:cBhvr>
                                      <p:to>
                                        <p:strVal val="visible"/>
                                      </p:to>
                                    </p:set>
                                    <p:animEffect transition="in" filter="fade">
                                      <p:cBhvr>
                                        <p:cTn id="39" dur="1000"/>
                                        <p:tgtEl>
                                          <p:spTgt spid="20483">
                                            <p:txEl>
                                              <p:pRg st="9" end="9"/>
                                            </p:txEl>
                                          </p:spTgt>
                                        </p:tgtEl>
                                      </p:cBhvr>
                                    </p:animEffect>
                                    <p:anim calcmode="lin" valueType="num">
                                      <p:cBhvr>
                                        <p:cTn id="40" dur="1000" fill="hold"/>
                                        <p:tgtEl>
                                          <p:spTgt spid="20483">
                                            <p:txEl>
                                              <p:pRg st="9" end="9"/>
                                            </p:txEl>
                                          </p:spTgt>
                                        </p:tgtEl>
                                        <p:attrNameLst>
                                          <p:attrName>ppt_x</p:attrName>
                                        </p:attrNameLst>
                                      </p:cBhvr>
                                      <p:tavLst>
                                        <p:tav tm="0">
                                          <p:val>
                                            <p:strVal val="#ppt_x"/>
                                          </p:val>
                                        </p:tav>
                                        <p:tav tm="100000">
                                          <p:val>
                                            <p:strVal val="#ppt_x"/>
                                          </p:val>
                                        </p:tav>
                                      </p:tavLst>
                                    </p:anim>
                                    <p:anim calcmode="lin" valueType="num">
                                      <p:cBhvr>
                                        <p:cTn id="41" dur="1000" fill="hold"/>
                                        <p:tgtEl>
                                          <p:spTgt spid="2048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304256" y="183688"/>
            <a:ext cx="8912225" cy="849312"/>
          </a:xfrm>
        </p:spPr>
        <p:txBody>
          <a:bodyPr rtlCol="0">
            <a:normAutofit/>
          </a:bodyPr>
          <a:lstStyle/>
          <a:p>
            <a:pPr eaLnBrk="1" fontAlgn="auto" hangingPunct="1">
              <a:spcAft>
                <a:spcPts val="0"/>
              </a:spcAft>
              <a:defRPr/>
            </a:pPr>
            <a:r>
              <a:rPr lang="en-US" sz="4000" b="1" dirty="0">
                <a:ln w="9525">
                  <a:solidFill>
                    <a:schemeClr val="bg1"/>
                  </a:solidFill>
                  <a:prstDash val="solid"/>
                </a:ln>
                <a:effectLst>
                  <a:glow rad="228600">
                    <a:schemeClr val="accent4">
                      <a:satMod val="175000"/>
                      <a:alpha val="40000"/>
                    </a:schemeClr>
                  </a:glow>
                  <a:outerShdw blurRad="12700" dist="38100" dir="2700000" algn="tl" rotWithShape="0">
                    <a:schemeClr val="bg1">
                      <a:lumMod val="50000"/>
                    </a:schemeClr>
                  </a:outerShdw>
                </a:effectLst>
                <a:latin typeface="AucoinLight" panose="020D0602050304030204" pitchFamily="34" charset="0"/>
              </a:rPr>
              <a:t>A) Tasks related to the approaches:</a:t>
            </a:r>
            <a:endParaRPr lang="ar-SA" sz="4000" b="1" dirty="0">
              <a:ln w="9525">
                <a:solidFill>
                  <a:schemeClr val="bg1"/>
                </a:solidFill>
                <a:prstDash val="solid"/>
              </a:ln>
              <a:effectLst>
                <a:glow rad="228600">
                  <a:schemeClr val="accent4">
                    <a:satMod val="175000"/>
                    <a:alpha val="40000"/>
                  </a:schemeClr>
                </a:glow>
                <a:outerShdw blurRad="12700" dist="38100" dir="2700000" algn="tl" rotWithShape="0">
                  <a:schemeClr val="bg1">
                    <a:lumMod val="50000"/>
                  </a:schemeClr>
                </a:outerShdw>
              </a:effectLst>
              <a:latin typeface="AucoinLight" panose="020D0602050304030204" pitchFamily="34" charset="0"/>
            </a:endParaRPr>
          </a:p>
        </p:txBody>
      </p:sp>
      <p:sp>
        <p:nvSpPr>
          <p:cNvPr id="21507" name="عنصر نائب للمحتوى 2"/>
          <p:cNvSpPr>
            <a:spLocks noGrp="1"/>
          </p:cNvSpPr>
          <p:nvPr>
            <p:ph idx="1"/>
          </p:nvPr>
        </p:nvSpPr>
        <p:spPr>
          <a:xfrm>
            <a:off x="1434528" y="2839112"/>
            <a:ext cx="10259351" cy="3371850"/>
          </a:xfrm>
        </p:spPr>
        <p:txBody>
          <a:bodyPr>
            <a:noAutofit/>
          </a:bodyPr>
          <a:lstStyle/>
          <a:p>
            <a:pPr algn="just" rtl="0" eaLnBrk="1" hangingPunct="1">
              <a:lnSpc>
                <a:spcPct val="100000"/>
              </a:lnSpc>
              <a:spcBef>
                <a:spcPts val="0"/>
              </a:spcBef>
              <a:buFont typeface="Arial" panose="020B0604020202020204" pitchFamily="34" charset="0"/>
              <a:buChar char="•"/>
            </a:pPr>
            <a:r>
              <a:rPr lang="en-US" altLang="en-US" sz="2400" b="1" dirty="0" smtClean="0">
                <a:solidFill>
                  <a:srgbClr val="002060"/>
                </a:solidFill>
                <a:effectLst>
                  <a:outerShdw blurRad="38100" dist="38100" dir="2700000" algn="tl">
                    <a:srgbClr val="000000">
                      <a:alpha val="43137"/>
                    </a:srgbClr>
                  </a:outerShdw>
                </a:effectLst>
                <a:latin typeface="Bell MT" panose="02020503060305020303" pitchFamily="18" charset="0"/>
              </a:rPr>
              <a:t>Here is the opening of a lesson procedure using this material intended to help improve students' listening skills: </a:t>
            </a:r>
          </a:p>
          <a:p>
            <a:pPr marL="514350" indent="-514350" algn="just" rtl="0" eaLnBrk="1" hangingPunct="1">
              <a:lnSpc>
                <a:spcPct val="100000"/>
              </a:lnSpc>
              <a:spcBef>
                <a:spcPts val="0"/>
              </a:spcBef>
              <a:buFont typeface="Wingdings 3" panose="05040102010807070707" pitchFamily="18" charset="2"/>
              <a:buAutoNum type="arabicPeriod"/>
            </a:pPr>
            <a:r>
              <a:rPr lang="en-US" altLang="en-US" sz="2400" dirty="0" smtClean="0">
                <a:solidFill>
                  <a:srgbClr val="002060"/>
                </a:solidFill>
                <a:effectLst>
                  <a:outerShdw blurRad="38100" dist="38100" dir="2700000" algn="tl">
                    <a:srgbClr val="000000">
                      <a:alpha val="43137"/>
                    </a:srgbClr>
                  </a:outerShdw>
                </a:effectLst>
                <a:latin typeface="Bell MT" panose="02020503060305020303" pitchFamily="18" charset="0"/>
              </a:rPr>
              <a:t>Say to students: Listen to this. </a:t>
            </a:r>
          </a:p>
          <a:p>
            <a:pPr marL="514350" indent="-514350" algn="just" rtl="0" eaLnBrk="1" hangingPunct="1">
              <a:lnSpc>
                <a:spcPct val="100000"/>
              </a:lnSpc>
              <a:spcBef>
                <a:spcPts val="0"/>
              </a:spcBef>
              <a:buFont typeface="Wingdings 3" panose="05040102010807070707" pitchFamily="18" charset="2"/>
              <a:buAutoNum type="arabicPeriod"/>
            </a:pPr>
            <a:r>
              <a:rPr lang="en-US" altLang="en-US" sz="2400" dirty="0" smtClean="0">
                <a:solidFill>
                  <a:srgbClr val="002060"/>
                </a:solidFill>
                <a:effectLst>
                  <a:outerShdw blurRad="38100" dist="38100" dir="2700000" algn="tl">
                    <a:srgbClr val="000000">
                      <a:alpha val="43137"/>
                    </a:srgbClr>
                  </a:outerShdw>
                </a:effectLst>
                <a:latin typeface="Bell MT" panose="02020503060305020303" pitchFamily="18" charset="0"/>
              </a:rPr>
              <a:t>Play recording once. </a:t>
            </a:r>
          </a:p>
          <a:p>
            <a:pPr marL="514350" indent="-514350" algn="just" rtl="0" eaLnBrk="1" hangingPunct="1">
              <a:lnSpc>
                <a:spcPct val="100000"/>
              </a:lnSpc>
              <a:spcBef>
                <a:spcPts val="0"/>
              </a:spcBef>
              <a:buFont typeface="Wingdings 3" panose="05040102010807070707" pitchFamily="18" charset="2"/>
              <a:buAutoNum type="arabicPeriod"/>
            </a:pPr>
            <a:r>
              <a:rPr lang="en-US" altLang="en-US" sz="2400" dirty="0" smtClean="0">
                <a:solidFill>
                  <a:srgbClr val="002060"/>
                </a:solidFill>
                <a:effectLst>
                  <a:outerShdw blurRad="38100" dist="38100" dir="2700000" algn="tl">
                    <a:srgbClr val="000000">
                      <a:alpha val="43137"/>
                    </a:srgbClr>
                  </a:outerShdw>
                </a:effectLst>
                <a:latin typeface="Bell MT" panose="02020503060305020303" pitchFamily="18" charset="0"/>
              </a:rPr>
              <a:t>Ask comprehension questions.</a:t>
            </a:r>
          </a:p>
          <a:p>
            <a:pPr marL="514350" indent="-514350" algn="just" rtl="0" eaLnBrk="1" hangingPunct="1">
              <a:lnSpc>
                <a:spcPct val="100000"/>
              </a:lnSpc>
              <a:spcBef>
                <a:spcPts val="0"/>
              </a:spcBef>
              <a:buFont typeface="Wingdings 3" panose="05040102010807070707" pitchFamily="18" charset="2"/>
              <a:buAutoNum type="arabicPeriod"/>
            </a:pPr>
            <a:r>
              <a:rPr lang="en-US" altLang="en-US" sz="2400" dirty="0" smtClean="0">
                <a:solidFill>
                  <a:srgbClr val="002060"/>
                </a:solidFill>
                <a:effectLst>
                  <a:outerShdw blurRad="38100" dist="38100" dir="2700000" algn="tl">
                    <a:srgbClr val="000000">
                      <a:alpha val="43137"/>
                    </a:srgbClr>
                  </a:outerShdw>
                </a:effectLst>
                <a:latin typeface="Bell MT" panose="02020503060305020303" pitchFamily="18" charset="0"/>
              </a:rPr>
              <a:t>Look coldly at students who get the answers wrong and tell them that they should have listened harder. </a:t>
            </a:r>
          </a:p>
          <a:p>
            <a:pPr marL="0" indent="0" algn="just" rtl="0" eaLnBrk="1" hangingPunct="1">
              <a:lnSpc>
                <a:spcPct val="100000"/>
              </a:lnSpc>
              <a:spcBef>
                <a:spcPts val="0"/>
              </a:spcBef>
              <a:buFont typeface="Wingdings 3" panose="05040102010807070707" pitchFamily="18" charset="2"/>
              <a:buNone/>
            </a:pPr>
            <a:r>
              <a:rPr lang="en-US" altLang="en-US" sz="2400" dirty="0" smtClean="0">
                <a:solidFill>
                  <a:srgbClr val="002060"/>
                </a:solidFill>
                <a:effectLst>
                  <a:outerShdw blurRad="38100" dist="38100" dir="2700000" algn="tl">
                    <a:srgbClr val="000000">
                      <a:alpha val="43137"/>
                    </a:srgbClr>
                  </a:outerShdw>
                </a:effectLst>
                <a:latin typeface="Bell MT" panose="02020503060305020303" pitchFamily="18" charset="0"/>
              </a:rPr>
              <a:t>	Task 3: </a:t>
            </a:r>
            <a:r>
              <a:rPr lang="en-US" altLang="en-US" sz="2400" b="1" i="1" dirty="0" smtClean="0">
                <a:solidFill>
                  <a:srgbClr val="FF0000"/>
                </a:solidFill>
                <a:effectLst>
                  <a:outerShdw blurRad="38100" dist="38100" dir="2700000" algn="tl">
                    <a:srgbClr val="000000">
                      <a:alpha val="43137"/>
                    </a:srgbClr>
                  </a:outerShdw>
                </a:effectLst>
                <a:latin typeface="Bell MT" panose="02020503060305020303" pitchFamily="18" charset="0"/>
              </a:rPr>
              <a:t>In what other ways might this plan be unsatisfactory? </a:t>
            </a:r>
          </a:p>
          <a:p>
            <a:pPr algn="just" rtl="0" eaLnBrk="1" hangingPunct="1">
              <a:lnSpc>
                <a:spcPct val="100000"/>
              </a:lnSpc>
              <a:spcBef>
                <a:spcPts val="0"/>
              </a:spcBef>
            </a:pPr>
            <a:endParaRPr lang="ar-SA" altLang="en-US" sz="2400" dirty="0" smtClean="0">
              <a:solidFill>
                <a:srgbClr val="002060"/>
              </a:solidFill>
              <a:effectLst>
                <a:outerShdw blurRad="38100" dist="38100" dir="2700000" algn="tl">
                  <a:srgbClr val="000000">
                    <a:alpha val="43137"/>
                  </a:srgbClr>
                </a:outerShdw>
              </a:effectLst>
              <a:latin typeface="Bell MT" panose="02020503060305020303" pitchFamily="18" charset="0"/>
              <a:cs typeface="Tahoma" panose="020B0604030504040204" pitchFamily="34" charset="0"/>
            </a:endParaRPr>
          </a:p>
        </p:txBody>
      </p:sp>
      <p:sp>
        <p:nvSpPr>
          <p:cNvPr id="4" name="عنوان 1"/>
          <p:cNvSpPr txBox="1">
            <a:spLocks/>
          </p:cNvSpPr>
          <p:nvPr/>
        </p:nvSpPr>
        <p:spPr>
          <a:xfrm>
            <a:off x="1754188" y="2133976"/>
            <a:ext cx="8912225" cy="576263"/>
          </a:xfrm>
          <a:prstGeom prst="rect">
            <a:avLst/>
          </a:prstGeom>
        </p:spPr>
        <p:txBody>
          <a:bodyPr>
            <a:noAutofit/>
          </a:bodyPr>
          <a:lstStyle/>
          <a:p>
            <a:pPr rtl="1" eaLnBrk="1" fontAlgn="auto" hangingPunct="1">
              <a:spcAft>
                <a:spcPts val="0"/>
              </a:spcAft>
              <a:defRPr/>
            </a:pPr>
            <a:r>
              <a:rPr lang="en-US" sz="3600" b="1" dirty="0">
                <a:solidFill>
                  <a:srgbClr val="00B050"/>
                </a:solidFill>
                <a:effectLst>
                  <a:outerShdw blurRad="38100" dist="38100" dir="2700000" algn="tl">
                    <a:srgbClr val="000000">
                      <a:alpha val="43137"/>
                    </a:srgbClr>
                  </a:outerShdw>
                </a:effectLst>
                <a:latin typeface="Bell MT" panose="02020503060305020303" pitchFamily="18" charset="0"/>
              </a:rPr>
              <a:t>I – Listening without a readable </a:t>
            </a:r>
            <a:r>
              <a:rPr lang="en-US" sz="3600" b="1" dirty="0" smtClean="0">
                <a:solidFill>
                  <a:srgbClr val="00B050"/>
                </a:solidFill>
                <a:effectLst>
                  <a:outerShdw blurRad="38100" dist="38100" dir="2700000" algn="tl">
                    <a:srgbClr val="000000">
                      <a:alpha val="43137"/>
                    </a:srgbClr>
                  </a:outerShdw>
                </a:effectLst>
                <a:latin typeface="Bell MT" panose="02020503060305020303" pitchFamily="18" charset="0"/>
              </a:rPr>
              <a:t>text:</a:t>
            </a:r>
            <a:endParaRPr lang="ar-SA" sz="4000" dirty="0">
              <a:solidFill>
                <a:srgbClr val="00B050"/>
              </a:solidFill>
              <a:effectLst>
                <a:outerShdw blurRad="38100" dist="38100" dir="2700000" algn="tl">
                  <a:srgbClr val="000000">
                    <a:alpha val="43137"/>
                  </a:srgbClr>
                </a:outerShdw>
              </a:effectLst>
              <a:latin typeface="Bell MT" panose="02020503060305020303" pitchFamily="18" charset="0"/>
              <a:ea typeface="+mj-ea"/>
              <a:cs typeface="+mj-cs"/>
            </a:endParaRPr>
          </a:p>
        </p:txBody>
      </p:sp>
      <p:sp>
        <p:nvSpPr>
          <p:cNvPr id="5" name="عنوان 1"/>
          <p:cNvSpPr txBox="1">
            <a:spLocks/>
          </p:cNvSpPr>
          <p:nvPr/>
        </p:nvSpPr>
        <p:spPr>
          <a:xfrm>
            <a:off x="1434528" y="1087528"/>
            <a:ext cx="10269538" cy="849312"/>
          </a:xfrm>
          <a:prstGeom prst="rect">
            <a:avLst/>
          </a:prstGeom>
        </p:spPr>
        <p:style>
          <a:lnRef idx="0">
            <a:schemeClr val="accent2"/>
          </a:lnRef>
          <a:fillRef idx="3">
            <a:schemeClr val="accent2"/>
          </a:fillRef>
          <a:effectRef idx="3">
            <a:schemeClr val="accent2"/>
          </a:effectRef>
          <a:fontRef idx="minor">
            <a:schemeClr val="lt1"/>
          </a:fontRef>
        </p:style>
        <p:txBody>
          <a:bodyPr>
            <a:noAutofit/>
          </a:bodyPr>
          <a:lstStyle/>
          <a:p>
            <a:pPr algn="ctr" rtl="1" eaLnBrk="1" fontAlgn="auto" hangingPunct="1">
              <a:spcAft>
                <a:spcPts val="0"/>
              </a:spcAft>
              <a:defRPr/>
            </a:pPr>
            <a:r>
              <a:rPr lang="en-US" sz="2800" b="1" dirty="0">
                <a:solidFill>
                  <a:srgbClr val="FF0000"/>
                </a:solidFill>
                <a:effectLst>
                  <a:outerShdw blurRad="38100" dist="38100" dir="2700000" algn="tl">
                    <a:srgbClr val="000000">
                      <a:alpha val="43137"/>
                    </a:srgbClr>
                  </a:outerShdw>
                </a:effectLst>
                <a:latin typeface="AucoinLight" panose="020D0602050304030204" pitchFamily="34" charset="0"/>
              </a:rPr>
              <a:t>What are the merits and the demerits of the following two listening approaches?</a:t>
            </a:r>
            <a:endParaRPr lang="ar-SA" sz="2800" dirty="0">
              <a:solidFill>
                <a:srgbClr val="FF0000"/>
              </a:solidFill>
              <a:effectLst>
                <a:outerShdw blurRad="38100" dist="38100" dir="2700000" algn="tl">
                  <a:srgbClr val="000000">
                    <a:alpha val="43137"/>
                  </a:srgbClr>
                </a:outerShdw>
              </a:effectLst>
              <a:latin typeface="AucoinLight" panose="020D0602050304030204" pitchFamily="34" charset="0"/>
              <a:ea typeface="+mj-ea"/>
              <a:cs typeface="+mj-cs"/>
            </a:endParaRPr>
          </a:p>
        </p:txBody>
      </p:sp>
      <p:sp>
        <p:nvSpPr>
          <p:cNvPr id="3" name="Date Placeholder 2"/>
          <p:cNvSpPr>
            <a:spLocks noGrp="1"/>
          </p:cNvSpPr>
          <p:nvPr>
            <p:ph type="dt" sz="half" idx="10"/>
          </p:nvPr>
        </p:nvSpPr>
        <p:spPr/>
        <p:txBody>
          <a:bodyPr vert="horz" lIns="91440" tIns="45720" rIns="91440" bIns="45720" rtlCol="0" anchor="ctr"/>
          <a:lstStyle/>
          <a:p>
            <a:fld id="{9784E013-4DFB-4DDA-9639-0768FE3B414E}" type="datetime3">
              <a:rPr lang="en-US" b="1">
                <a:solidFill>
                  <a:schemeClr val="tx2"/>
                </a:solidFill>
                <a:latin typeface="Arial" panose="020B0604020202020204" pitchFamily="34" charset="0"/>
                <a:cs typeface="Arial" panose="020B0604020202020204" pitchFamily="34" charset="0"/>
              </a:rPr>
              <a:pPr/>
              <a:t>18 June 2017</a:t>
            </a:fld>
            <a:endParaRPr lang="en-US" b="1" dirty="0">
              <a:solidFill>
                <a:schemeClr val="tx2"/>
              </a:solidFill>
              <a:latin typeface="Arial" panose="020B0604020202020204" pitchFamily="34" charset="0"/>
              <a:cs typeface="Arial" panose="020B0604020202020204" pitchFamily="34" charset="0"/>
            </a:endParaRPr>
          </a:p>
        </p:txBody>
      </p:sp>
      <p:sp>
        <p:nvSpPr>
          <p:cNvPr id="6" name="Footer Placeholder 5"/>
          <p:cNvSpPr>
            <a:spLocks noGrp="1"/>
          </p:cNvSpPr>
          <p:nvPr>
            <p:ph type="ftr" sz="quarter" idx="11"/>
          </p:nvPr>
        </p:nvSpPr>
        <p:spPr/>
        <p:txBody>
          <a:bodyPr vert="horz" lIns="91440" tIns="45720" rIns="91440" bIns="45720" rtlCol="0" anchor="ctr"/>
          <a:lstStyle/>
          <a:p>
            <a:r>
              <a:rPr lang="en-US" b="1">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Listening</a:t>
            </a:r>
          </a:p>
        </p:txBody>
      </p:sp>
      <p:sp>
        <p:nvSpPr>
          <p:cNvPr id="7" name="Slide Number Placeholder 6"/>
          <p:cNvSpPr>
            <a:spLocks noGrp="1"/>
          </p:cNvSpPr>
          <p:nvPr>
            <p:ph type="sldNum" sz="quarter" idx="12"/>
          </p:nvPr>
        </p:nvSpPr>
        <p:spPr/>
        <p:txBody>
          <a:bodyPr vert="horz" lIns="91440" tIns="45720" rIns="91440" bIns="45720" rtlCol="0" anchor="ctr"/>
          <a:lstStyle/>
          <a:p>
            <a:fld id="{2F9966BF-BD71-4777-8B52-0CEB6FEBC6E3}" type="slidenum">
              <a:rPr lang="en-US" altLang="en-US" b="1">
                <a:solidFill>
                  <a:schemeClr val="tx2"/>
                </a:solidFill>
                <a:latin typeface="Arial" panose="020B0604020202020204" pitchFamily="34" charset="0"/>
                <a:cs typeface="Arial" panose="020B0604020202020204" pitchFamily="34" charset="0"/>
              </a:rPr>
              <a:pPr/>
              <a:t>5</a:t>
            </a:fld>
            <a:endParaRPr lang="en-US" altLang="en-US" b="1">
              <a:solidFill>
                <a:schemeClr val="tx2"/>
              </a:solidFill>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animEffect transition="in" filter="fade">
                                      <p:cBhvr>
                                        <p:cTn id="7" dur="1000"/>
                                        <p:tgtEl>
                                          <p:spTgt spid="21507">
                                            <p:txEl>
                                              <p:pRg st="0" end="0"/>
                                            </p:txEl>
                                          </p:spTgt>
                                        </p:tgtEl>
                                      </p:cBhvr>
                                    </p:animEffect>
                                    <p:anim calcmode="lin" valueType="num">
                                      <p:cBhvr>
                                        <p:cTn id="8" dur="1000" fill="hold"/>
                                        <p:tgtEl>
                                          <p:spTgt spid="2150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150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21507">
                                            <p:txEl>
                                              <p:pRg st="1" end="1"/>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21507">
                                            <p:txEl>
                                              <p:pRg st="2" end="2"/>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21507">
                                            <p:txEl>
                                              <p:pRg st="3" end="3"/>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21507">
                                            <p:txEl>
                                              <p:pRg st="4" end="4"/>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6" presetClass="entr" presetSubtype="21" fill="hold" nodeType="clickEffect">
                                  <p:stCondLst>
                                    <p:cond delay="0"/>
                                  </p:stCondLst>
                                  <p:childTnLst>
                                    <p:set>
                                      <p:cBhvr>
                                        <p:cTn id="29" dur="1" fill="hold">
                                          <p:stCondLst>
                                            <p:cond delay="0"/>
                                          </p:stCondLst>
                                        </p:cTn>
                                        <p:tgtEl>
                                          <p:spTgt spid="21507">
                                            <p:txEl>
                                              <p:pRg st="5" end="5"/>
                                            </p:txEl>
                                          </p:spTgt>
                                        </p:tgtEl>
                                        <p:attrNameLst>
                                          <p:attrName>style.visibility</p:attrName>
                                        </p:attrNameLst>
                                      </p:cBhvr>
                                      <p:to>
                                        <p:strVal val="visible"/>
                                      </p:to>
                                    </p:set>
                                    <p:animEffect transition="in" filter="barn(inVertical)">
                                      <p:cBhvr>
                                        <p:cTn id="30" dur="500"/>
                                        <p:tgtEl>
                                          <p:spTgt spid="2150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vert="horz" lIns="91440" tIns="45720" rIns="91440" bIns="45720" rtlCol="0" anchor="ctr"/>
          <a:lstStyle/>
          <a:p>
            <a:fld id="{A1B61E99-CBA1-4057-BDE8-8D7C193B4C04}" type="datetime3">
              <a:rPr lang="en-US" b="1">
                <a:solidFill>
                  <a:schemeClr val="tx2"/>
                </a:solidFill>
                <a:latin typeface="Arial" panose="020B0604020202020204" pitchFamily="34" charset="0"/>
                <a:cs typeface="Arial" panose="020B0604020202020204" pitchFamily="34" charset="0"/>
              </a:rPr>
              <a:pPr/>
              <a:t>18 June 2017</a:t>
            </a:fld>
            <a:endParaRPr lang="en-US" b="1">
              <a:solidFill>
                <a:schemeClr val="tx2"/>
              </a:solidFill>
              <a:latin typeface="Arial" panose="020B0604020202020204" pitchFamily="34" charset="0"/>
              <a:cs typeface="Arial" panose="020B0604020202020204" pitchFamily="34" charset="0"/>
            </a:endParaRPr>
          </a:p>
        </p:txBody>
      </p:sp>
      <p:sp>
        <p:nvSpPr>
          <p:cNvPr id="3" name="Footer Placeholder 2"/>
          <p:cNvSpPr>
            <a:spLocks noGrp="1"/>
          </p:cNvSpPr>
          <p:nvPr>
            <p:ph type="ftr" sz="quarter" idx="11"/>
          </p:nvPr>
        </p:nvSpPr>
        <p:spPr/>
        <p:txBody>
          <a:bodyPr vert="horz" lIns="91440" tIns="45720" rIns="91440" bIns="45720" rtlCol="0" anchor="ctr"/>
          <a:lstStyle/>
          <a:p>
            <a:r>
              <a:rPr lang="en-US" b="1">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Listening</a:t>
            </a:r>
          </a:p>
        </p:txBody>
      </p:sp>
      <p:sp>
        <p:nvSpPr>
          <p:cNvPr id="5" name="Slide Number Placeholder 4"/>
          <p:cNvSpPr>
            <a:spLocks noGrp="1"/>
          </p:cNvSpPr>
          <p:nvPr>
            <p:ph type="sldNum" sz="quarter" idx="12"/>
          </p:nvPr>
        </p:nvSpPr>
        <p:spPr/>
        <p:txBody>
          <a:bodyPr vert="horz" lIns="91440" tIns="45720" rIns="91440" bIns="45720" rtlCol="0" anchor="ctr"/>
          <a:lstStyle/>
          <a:p>
            <a:fld id="{2F9966BF-BD71-4777-8B52-0CEB6FEBC6E3}" type="slidenum">
              <a:rPr lang="en-US" altLang="en-US" b="1">
                <a:solidFill>
                  <a:schemeClr val="tx2"/>
                </a:solidFill>
                <a:latin typeface="Arial" panose="020B0604020202020204" pitchFamily="34" charset="0"/>
                <a:cs typeface="Arial" panose="020B0604020202020204" pitchFamily="34" charset="0"/>
              </a:rPr>
              <a:pPr/>
              <a:t>6</a:t>
            </a:fld>
            <a:endParaRPr lang="en-US" altLang="en-US" b="1">
              <a:solidFill>
                <a:schemeClr val="tx2"/>
              </a:solidFill>
              <a:latin typeface="Arial" panose="020B0604020202020204" pitchFamily="34" charset="0"/>
              <a:cs typeface="Arial" panose="020B0604020202020204" pitchFamily="34" charset="0"/>
            </a:endParaRPr>
          </a:p>
        </p:txBody>
      </p:sp>
      <p:sp>
        <p:nvSpPr>
          <p:cNvPr id="8" name="عنصر نائب للمحتوى 2"/>
          <p:cNvSpPr>
            <a:spLocks noGrp="1"/>
          </p:cNvSpPr>
          <p:nvPr/>
        </p:nvSpPr>
        <p:spPr bwMode="auto">
          <a:xfrm>
            <a:off x="1506734" y="1096127"/>
            <a:ext cx="10007600" cy="5154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r" defTabSz="457200" rtl="1" eaLnBrk="0" fontAlgn="base" hangingPunct="0">
              <a:spcBef>
                <a:spcPts val="1000"/>
              </a:spcBef>
              <a:spcAft>
                <a:spcPct val="0"/>
              </a:spcAft>
              <a:buClr>
                <a:schemeClr val="accent1"/>
              </a:buClr>
              <a:buFont typeface="Wingdings 3" panose="05040102010807070707" pitchFamily="18" charset="2"/>
              <a:buChar char=""/>
              <a:defRPr kern="1200">
                <a:solidFill>
                  <a:srgbClr val="404040"/>
                </a:solidFill>
                <a:latin typeface="+mn-lt"/>
                <a:ea typeface="+mn-ea"/>
                <a:cs typeface="Arial" pitchFamily="34" charset="0"/>
              </a:defRPr>
            </a:lvl1pPr>
            <a:lvl2pPr marL="742950" indent="-285750" algn="r" defTabSz="457200" rtl="1" eaLnBrk="0" fontAlgn="base" hangingPunct="0">
              <a:spcBef>
                <a:spcPts val="1000"/>
              </a:spcBef>
              <a:spcAft>
                <a:spcPct val="0"/>
              </a:spcAft>
              <a:buClr>
                <a:schemeClr val="accent1"/>
              </a:buClr>
              <a:buFont typeface="Wingdings 3" panose="05040102010807070707" pitchFamily="18" charset="2"/>
              <a:buChar char=""/>
              <a:defRPr sz="1600" kern="1200">
                <a:solidFill>
                  <a:srgbClr val="404040"/>
                </a:solidFill>
                <a:latin typeface="+mn-lt"/>
                <a:ea typeface="+mn-ea"/>
                <a:cs typeface="Arial" pitchFamily="34" charset="0"/>
              </a:defRPr>
            </a:lvl2pPr>
            <a:lvl3pPr marL="1143000" indent="-228600" algn="r" defTabSz="457200" rtl="1" eaLnBrk="0" fontAlgn="base" hangingPunct="0">
              <a:spcBef>
                <a:spcPts val="1000"/>
              </a:spcBef>
              <a:spcAft>
                <a:spcPct val="0"/>
              </a:spcAft>
              <a:buClr>
                <a:schemeClr val="accent1"/>
              </a:buClr>
              <a:buFont typeface="Wingdings 3" panose="05040102010807070707" pitchFamily="18" charset="2"/>
              <a:buChar char=""/>
              <a:defRPr sz="1400" kern="1200">
                <a:solidFill>
                  <a:srgbClr val="404040"/>
                </a:solidFill>
                <a:latin typeface="+mn-lt"/>
                <a:ea typeface="+mn-ea"/>
                <a:cs typeface="Arial" pitchFamily="34" charset="0"/>
              </a:defRPr>
            </a:lvl3pPr>
            <a:lvl4pPr marL="16002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Arial" pitchFamily="34" charset="0"/>
              </a:defRPr>
            </a:lvl4pPr>
            <a:lvl5pPr marL="2057400" indent="-228600" algn="r" defTabSz="457200" rtl="1"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Arial" pitchFamily="34" charset="0"/>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just" rtl="0" eaLnBrk="1" hangingPunct="1">
              <a:buClr>
                <a:srgbClr val="002060"/>
              </a:buClr>
              <a:buFont typeface="Arial" panose="020B0604020202020204" pitchFamily="34" charset="0"/>
              <a:buChar char="•"/>
            </a:pPr>
            <a:r>
              <a:rPr lang="en-US" altLang="en-US" sz="3200" b="1" u="sng" dirty="0" smtClean="0">
                <a:solidFill>
                  <a:srgbClr val="FF0000"/>
                </a:solidFill>
                <a:effectLst>
                  <a:outerShdw blurRad="38100" dist="38100" dir="2700000" algn="tl">
                    <a:srgbClr val="000000">
                      <a:alpha val="43137"/>
                    </a:srgbClr>
                  </a:outerShdw>
                </a:effectLst>
                <a:latin typeface="Bell MT" panose="02020503060305020303" pitchFamily="18" charset="0"/>
              </a:rPr>
              <a:t>The questions seemed more of a memory  test</a:t>
            </a:r>
            <a:r>
              <a:rPr lang="en-US" altLang="en-US" sz="3200" b="1" dirty="0" smtClean="0">
                <a:solidFill>
                  <a:srgbClr val="FF0000"/>
                </a:solidFill>
                <a:effectLst>
                  <a:outerShdw blurRad="38100" dist="38100" dir="2700000" algn="tl">
                    <a:srgbClr val="000000">
                      <a:alpha val="43137"/>
                    </a:srgbClr>
                  </a:outerShdw>
                </a:effectLst>
                <a:latin typeface="Bell MT" panose="02020503060305020303" pitchFamily="18" charset="0"/>
              </a:rPr>
              <a:t> </a:t>
            </a:r>
            <a:r>
              <a:rPr lang="en-US" altLang="en-US" sz="3200" b="1" dirty="0" smtClean="0">
                <a:solidFill>
                  <a:srgbClr val="002060"/>
                </a:solidFill>
                <a:effectLst>
                  <a:outerShdw blurRad="38100" dist="38100" dir="2700000" algn="tl">
                    <a:srgbClr val="000000">
                      <a:alpha val="43137"/>
                    </a:srgbClr>
                  </a:outerShdw>
                </a:effectLst>
                <a:latin typeface="Bell MT" panose="02020503060305020303" pitchFamily="18" charset="0"/>
              </a:rPr>
              <a:t>than anything else. When the recording was played, students may struggle to listen to everything, and to remember all they heard, and in consequence actually remembered very little. </a:t>
            </a:r>
            <a:endParaRPr lang="en-US" altLang="en-US" sz="3200" b="1" u="sng" dirty="0" smtClean="0">
              <a:solidFill>
                <a:srgbClr val="002060"/>
              </a:solidFill>
              <a:effectLst>
                <a:outerShdw blurRad="38100" dist="38100" dir="2700000" algn="tl">
                  <a:srgbClr val="000000">
                    <a:alpha val="43137"/>
                  </a:srgbClr>
                </a:outerShdw>
              </a:effectLst>
              <a:latin typeface="Bell MT" panose="02020503060305020303" pitchFamily="18" charset="0"/>
            </a:endParaRPr>
          </a:p>
          <a:p>
            <a:pPr algn="just" rtl="0" eaLnBrk="1" hangingPunct="1">
              <a:buClr>
                <a:srgbClr val="002060"/>
              </a:buClr>
              <a:buFont typeface="Arial" panose="020B0604020202020204" pitchFamily="34" charset="0"/>
              <a:buChar char="•"/>
            </a:pPr>
            <a:r>
              <a:rPr lang="en-US" altLang="en-US" sz="3200" b="1" dirty="0" smtClean="0">
                <a:solidFill>
                  <a:srgbClr val="002060"/>
                </a:solidFill>
                <a:effectLst>
                  <a:outerShdw blurRad="38100" dist="38100" dir="2700000" algn="tl">
                    <a:srgbClr val="000000">
                      <a:alpha val="43137"/>
                    </a:srgbClr>
                  </a:outerShdw>
                </a:effectLst>
                <a:latin typeface="Bell MT" panose="02020503060305020303" pitchFamily="18" charset="0"/>
              </a:rPr>
              <a:t>There is really nothing in this technique to help a student  learn to listen better; either he can already listen and remember the required answers, or he cannot. But if he wants to improve his listening, then he needs a different  approach.</a:t>
            </a:r>
            <a:endParaRPr lang="en-US" altLang="en-US" sz="3200" b="1" dirty="0" smtClean="0">
              <a:effectLst>
                <a:outerShdw blurRad="38100" dist="38100" dir="2700000" algn="tl">
                  <a:srgbClr val="000000">
                    <a:alpha val="43137"/>
                  </a:srgbClr>
                </a:outerShdw>
              </a:effectLst>
              <a:latin typeface="Bell MT" panose="02020503060305020303" pitchFamily="18" charset="0"/>
            </a:endParaRPr>
          </a:p>
        </p:txBody>
      </p:sp>
      <p:sp>
        <p:nvSpPr>
          <p:cNvPr id="9" name="عنوان 1"/>
          <p:cNvSpPr txBox="1">
            <a:spLocks/>
          </p:cNvSpPr>
          <p:nvPr/>
        </p:nvSpPr>
        <p:spPr>
          <a:xfrm>
            <a:off x="1523837" y="402412"/>
            <a:ext cx="8912225" cy="574675"/>
          </a:xfrm>
          <a:prstGeom prst="rect">
            <a:avLst/>
          </a:prstGeom>
        </p:spPr>
        <p:txBody>
          <a:bodyPr>
            <a:noAutofit/>
          </a:bodyPr>
          <a:ls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rtl="1" eaLnBrk="1" fontAlgn="auto" hangingPunct="1">
              <a:spcAft>
                <a:spcPts val="0"/>
              </a:spcAft>
              <a:defRPr/>
            </a:pPr>
            <a:r>
              <a:rPr lang="en-US" sz="3600" b="1" u="sng" dirty="0">
                <a:solidFill>
                  <a:srgbClr val="FF0000"/>
                </a:solidFill>
                <a:effectLst>
                  <a:outerShdw blurRad="38100" dist="38100" dir="2700000" algn="tl">
                    <a:srgbClr val="000000">
                      <a:alpha val="43137"/>
                    </a:srgbClr>
                  </a:outerShdw>
                </a:effectLst>
                <a:latin typeface="AucoinLight" panose="020D0602050304030204" pitchFamily="34" charset="0"/>
                <a:ea typeface="+mj-ea"/>
                <a:cs typeface="+mj-cs"/>
              </a:rPr>
              <a:t>I – Commentary</a:t>
            </a:r>
            <a:endParaRPr lang="ar-SA" sz="3600" b="1" u="sng" dirty="0">
              <a:solidFill>
                <a:srgbClr val="FF0000"/>
              </a:solidFill>
              <a:effectLst>
                <a:outerShdw blurRad="38100" dist="38100" dir="2700000" algn="tl">
                  <a:srgbClr val="000000">
                    <a:alpha val="43137"/>
                  </a:srgbClr>
                </a:outerShdw>
              </a:effectLst>
              <a:latin typeface="AucoinLight" panose="020D0602050304030204" pitchFamily="34" charset="0"/>
              <a:ea typeface="+mj-ea"/>
              <a:cs typeface="+mj-cs"/>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additive="base">
                                        <p:cTn id="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xEl>
                                              <p:pRg st="1" end="1"/>
                                            </p:txEl>
                                          </p:spTgt>
                                        </p:tgtEl>
                                        <p:attrNameLst>
                                          <p:attrName>style.visibility</p:attrName>
                                        </p:attrNameLst>
                                      </p:cBhvr>
                                      <p:to>
                                        <p:strVal val="visible"/>
                                      </p:to>
                                    </p:set>
                                    <p:anim calcmode="lin" valueType="num">
                                      <p:cBhvr additive="base">
                                        <p:cTn id="13"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677988" y="573088"/>
            <a:ext cx="8912225" cy="849312"/>
          </a:xfrm>
        </p:spPr>
        <p:txBody>
          <a:bodyPr rtlCol="0">
            <a:normAutofit/>
          </a:bodyPr>
          <a:lstStyle/>
          <a:p>
            <a:pPr eaLnBrk="1" fontAlgn="auto" hangingPunct="1">
              <a:spcAft>
                <a:spcPts val="0"/>
              </a:spcAft>
              <a:defRPr/>
            </a:pPr>
            <a:r>
              <a:rPr lang="en-US" sz="4000" b="1" dirty="0">
                <a:ln w="9525">
                  <a:solidFill>
                    <a:schemeClr val="bg1"/>
                  </a:solidFill>
                  <a:prstDash val="solid"/>
                </a:ln>
                <a:effectLst>
                  <a:glow rad="228600">
                    <a:schemeClr val="accent4">
                      <a:satMod val="175000"/>
                      <a:alpha val="40000"/>
                    </a:schemeClr>
                  </a:glow>
                  <a:outerShdw blurRad="12700" dist="38100" dir="2700000" algn="tl" rotWithShape="0">
                    <a:schemeClr val="bg1">
                      <a:lumMod val="50000"/>
                    </a:schemeClr>
                  </a:outerShdw>
                </a:effectLst>
                <a:latin typeface="AucoinLight" panose="020D0602050304030204" pitchFamily="34" charset="0"/>
              </a:rPr>
              <a:t>A) </a:t>
            </a:r>
            <a:r>
              <a:rPr lang="en-US" sz="4000" b="1" dirty="0" smtClean="0">
                <a:ln w="9525">
                  <a:solidFill>
                    <a:schemeClr val="bg1"/>
                  </a:solidFill>
                  <a:prstDash val="solid"/>
                </a:ln>
                <a:effectLst>
                  <a:glow rad="228600">
                    <a:schemeClr val="accent4">
                      <a:satMod val="175000"/>
                      <a:alpha val="40000"/>
                    </a:schemeClr>
                  </a:glow>
                  <a:outerShdw blurRad="12700" dist="38100" dir="2700000" algn="tl" rotWithShape="0">
                    <a:schemeClr val="bg1">
                      <a:lumMod val="50000"/>
                    </a:schemeClr>
                  </a:outerShdw>
                </a:effectLst>
                <a:latin typeface="AucoinLight" panose="020D0602050304030204" pitchFamily="34" charset="0"/>
              </a:rPr>
              <a:t>Tasks </a:t>
            </a:r>
            <a:r>
              <a:rPr lang="en-US" sz="4000" b="1" dirty="0">
                <a:ln w="9525">
                  <a:solidFill>
                    <a:schemeClr val="bg1"/>
                  </a:solidFill>
                  <a:prstDash val="solid"/>
                </a:ln>
                <a:effectLst>
                  <a:glow rad="228600">
                    <a:schemeClr val="accent4">
                      <a:satMod val="175000"/>
                      <a:alpha val="40000"/>
                    </a:schemeClr>
                  </a:glow>
                  <a:outerShdw blurRad="12700" dist="38100" dir="2700000" algn="tl" rotWithShape="0">
                    <a:schemeClr val="bg1">
                      <a:lumMod val="50000"/>
                    </a:schemeClr>
                  </a:outerShdw>
                </a:effectLst>
                <a:latin typeface="AucoinLight" panose="020D0602050304030204" pitchFamily="34" charset="0"/>
              </a:rPr>
              <a:t>related to the approaches:</a:t>
            </a:r>
            <a:endParaRPr lang="ar-SA" sz="4000" b="1" dirty="0">
              <a:ln w="9525">
                <a:solidFill>
                  <a:schemeClr val="bg1"/>
                </a:solidFill>
                <a:prstDash val="solid"/>
              </a:ln>
              <a:effectLst>
                <a:glow rad="228600">
                  <a:schemeClr val="accent4">
                    <a:satMod val="175000"/>
                    <a:alpha val="40000"/>
                  </a:schemeClr>
                </a:glow>
                <a:outerShdw blurRad="12700" dist="38100" dir="2700000" algn="tl" rotWithShape="0">
                  <a:schemeClr val="bg1">
                    <a:lumMod val="50000"/>
                  </a:schemeClr>
                </a:outerShdw>
              </a:effectLst>
              <a:latin typeface="AucoinLight" panose="020D0602050304030204" pitchFamily="34" charset="0"/>
            </a:endParaRPr>
          </a:p>
        </p:txBody>
      </p:sp>
      <p:sp>
        <p:nvSpPr>
          <p:cNvPr id="3" name="عنصر نائب للمحتوى 2"/>
          <p:cNvSpPr>
            <a:spLocks noGrp="1"/>
          </p:cNvSpPr>
          <p:nvPr>
            <p:ph idx="1"/>
          </p:nvPr>
        </p:nvSpPr>
        <p:spPr>
          <a:xfrm>
            <a:off x="1770063" y="2471738"/>
            <a:ext cx="9855200" cy="3371850"/>
          </a:xfrm>
        </p:spPr>
        <p:txBody>
          <a:bodyPr rtlCol="0">
            <a:noAutofit/>
          </a:bodyPr>
          <a:lstStyle/>
          <a:p>
            <a:pPr algn="l" rtl="0" eaLnBrk="1" fontAlgn="auto" hangingPunct="1">
              <a:spcAft>
                <a:spcPts val="0"/>
              </a:spcAft>
              <a:buFont typeface="Arial" panose="020B0604020202020204" pitchFamily="34" charset="0"/>
              <a:buChar char="•"/>
              <a:defRPr/>
            </a:pPr>
            <a:r>
              <a:rPr lang="en-US" b="1" dirty="0">
                <a:solidFill>
                  <a:srgbClr val="002060"/>
                </a:solidFill>
                <a:effectLst>
                  <a:outerShdw blurRad="38100" dist="38100" dir="2700000" algn="tl">
                    <a:srgbClr val="000000">
                      <a:alpha val="43137"/>
                    </a:srgbClr>
                  </a:outerShdw>
                </a:effectLst>
                <a:latin typeface="Bell MT" panose="02020503060305020303" pitchFamily="18" charset="0"/>
              </a:rPr>
              <a:t>Here is a second version of the same lesson:</a:t>
            </a:r>
          </a:p>
          <a:p>
            <a:pPr marL="457200" indent="-457200" algn="l" rtl="0" eaLnBrk="1" fontAlgn="auto" hangingPunct="1">
              <a:spcAft>
                <a:spcPts val="0"/>
              </a:spcAft>
              <a:buClr>
                <a:srgbClr val="002060"/>
              </a:buClr>
              <a:buFont typeface="+mj-lt"/>
              <a:buAutoNum type="arabicPeriod"/>
              <a:defRPr/>
            </a:pPr>
            <a:r>
              <a:rPr lang="en-US" dirty="0" smtClean="0">
                <a:solidFill>
                  <a:srgbClr val="002060"/>
                </a:solidFill>
                <a:effectLst>
                  <a:outerShdw blurRad="38100" dist="38100" dir="2700000" algn="tl">
                    <a:srgbClr val="000000">
                      <a:alpha val="43137"/>
                    </a:srgbClr>
                  </a:outerShdw>
                </a:effectLst>
                <a:latin typeface="Bell MT" panose="02020503060305020303" pitchFamily="18" charset="0"/>
              </a:rPr>
              <a:t>Hand </a:t>
            </a:r>
            <a:r>
              <a:rPr lang="en-US" dirty="0">
                <a:solidFill>
                  <a:srgbClr val="002060"/>
                </a:solidFill>
                <a:effectLst>
                  <a:outerShdw blurRad="38100" dist="38100" dir="2700000" algn="tl">
                    <a:srgbClr val="000000">
                      <a:alpha val="43137"/>
                    </a:srgbClr>
                  </a:outerShdw>
                </a:effectLst>
                <a:latin typeface="Bell MT" panose="02020503060305020303" pitchFamily="18" charset="0"/>
              </a:rPr>
              <a:t>out a copy of the text of the </a:t>
            </a:r>
            <a:r>
              <a:rPr lang="en-US" dirty="0" smtClean="0">
                <a:solidFill>
                  <a:srgbClr val="002060"/>
                </a:solidFill>
                <a:effectLst>
                  <a:outerShdw blurRad="38100" dist="38100" dir="2700000" algn="tl">
                    <a:srgbClr val="000000">
                      <a:alpha val="43137"/>
                    </a:srgbClr>
                  </a:outerShdw>
                </a:effectLst>
                <a:latin typeface="Bell MT" panose="02020503060305020303" pitchFamily="18" charset="0"/>
              </a:rPr>
              <a:t>conversation </a:t>
            </a:r>
            <a:r>
              <a:rPr lang="en-US" dirty="0">
                <a:solidFill>
                  <a:srgbClr val="002060"/>
                </a:solidFill>
                <a:effectLst>
                  <a:outerShdw blurRad="38100" dist="38100" dir="2700000" algn="tl">
                    <a:srgbClr val="000000">
                      <a:alpha val="43137"/>
                    </a:srgbClr>
                  </a:outerShdw>
                </a:effectLst>
                <a:latin typeface="Bell MT" panose="02020503060305020303" pitchFamily="18" charset="0"/>
              </a:rPr>
              <a:t>to all students.</a:t>
            </a:r>
          </a:p>
          <a:p>
            <a:pPr marL="457200" indent="-457200" algn="l" rtl="0" eaLnBrk="1" fontAlgn="auto" hangingPunct="1">
              <a:spcAft>
                <a:spcPts val="0"/>
              </a:spcAft>
              <a:buClr>
                <a:srgbClr val="002060"/>
              </a:buClr>
              <a:buFont typeface="+mj-lt"/>
              <a:buAutoNum type="arabicPeriod"/>
              <a:defRPr/>
            </a:pPr>
            <a:r>
              <a:rPr lang="en-US" dirty="0" smtClean="0">
                <a:solidFill>
                  <a:srgbClr val="002060"/>
                </a:solidFill>
                <a:effectLst>
                  <a:outerShdw blurRad="38100" dist="38100" dir="2700000" algn="tl">
                    <a:srgbClr val="000000">
                      <a:alpha val="43137"/>
                    </a:srgbClr>
                  </a:outerShdw>
                </a:effectLst>
                <a:latin typeface="Bell MT" panose="02020503060305020303" pitchFamily="18" charset="0"/>
              </a:rPr>
              <a:t>Play </a:t>
            </a:r>
            <a:r>
              <a:rPr lang="en-US" dirty="0">
                <a:solidFill>
                  <a:srgbClr val="002060"/>
                </a:solidFill>
                <a:effectLst>
                  <a:outerShdw blurRad="38100" dist="38100" dir="2700000" algn="tl">
                    <a:srgbClr val="000000">
                      <a:alpha val="43137"/>
                    </a:srgbClr>
                  </a:outerShdw>
                </a:effectLst>
                <a:latin typeface="Bell MT" panose="02020503060305020303" pitchFamily="18" charset="0"/>
              </a:rPr>
              <a:t>recording.</a:t>
            </a:r>
          </a:p>
          <a:p>
            <a:pPr marL="457200" indent="-457200" algn="l" rtl="0" eaLnBrk="1" fontAlgn="auto" hangingPunct="1">
              <a:spcAft>
                <a:spcPts val="0"/>
              </a:spcAft>
              <a:buClr>
                <a:srgbClr val="002060"/>
              </a:buClr>
              <a:buFont typeface="+mj-lt"/>
              <a:buAutoNum type="arabicPeriod"/>
              <a:defRPr/>
            </a:pPr>
            <a:r>
              <a:rPr lang="en-US" dirty="0" smtClean="0">
                <a:solidFill>
                  <a:srgbClr val="002060"/>
                </a:solidFill>
                <a:effectLst>
                  <a:outerShdw blurRad="38100" dist="38100" dir="2700000" algn="tl">
                    <a:srgbClr val="000000">
                      <a:alpha val="43137"/>
                    </a:srgbClr>
                  </a:outerShdw>
                </a:effectLst>
                <a:latin typeface="Bell MT" panose="02020503060305020303" pitchFamily="18" charset="0"/>
              </a:rPr>
              <a:t>When </a:t>
            </a:r>
            <a:r>
              <a:rPr lang="en-US" dirty="0">
                <a:solidFill>
                  <a:srgbClr val="002060"/>
                </a:solidFill>
                <a:effectLst>
                  <a:outerShdw blurRad="38100" dist="38100" dir="2700000" algn="tl">
                    <a:srgbClr val="000000">
                      <a:alpha val="43137"/>
                    </a:srgbClr>
                  </a:outerShdw>
                </a:effectLst>
                <a:latin typeface="Bell MT" panose="02020503060305020303" pitchFamily="18" charset="0"/>
              </a:rPr>
              <a:t>finished, ask individual </a:t>
            </a:r>
            <a:r>
              <a:rPr lang="en-US" dirty="0" smtClean="0">
                <a:solidFill>
                  <a:srgbClr val="002060"/>
                </a:solidFill>
                <a:effectLst>
                  <a:outerShdw blurRad="38100" dist="38100" dir="2700000" algn="tl">
                    <a:srgbClr val="000000">
                      <a:alpha val="43137"/>
                    </a:srgbClr>
                  </a:outerShdw>
                </a:effectLst>
                <a:latin typeface="Bell MT" panose="02020503060305020303" pitchFamily="18" charset="0"/>
              </a:rPr>
              <a:t>students </a:t>
            </a:r>
            <a:r>
              <a:rPr lang="en-US" dirty="0">
                <a:solidFill>
                  <a:srgbClr val="002060"/>
                </a:solidFill>
                <a:effectLst>
                  <a:outerShdw blurRad="38100" dist="38100" dir="2700000" algn="tl">
                    <a:srgbClr val="000000">
                      <a:alpha val="43137"/>
                    </a:srgbClr>
                  </a:outerShdw>
                </a:effectLst>
                <a:latin typeface="Bell MT" panose="02020503060305020303" pitchFamily="18" charset="0"/>
              </a:rPr>
              <a:t>some questions:</a:t>
            </a:r>
          </a:p>
          <a:p>
            <a:pPr marL="457200" indent="-457200" algn="l" rtl="0" eaLnBrk="1" fontAlgn="auto" hangingPunct="1">
              <a:spcAft>
                <a:spcPts val="0"/>
              </a:spcAft>
              <a:buFont typeface="Wingdings 3" charset="2"/>
              <a:buNone/>
              <a:defRPr/>
            </a:pPr>
            <a:r>
              <a:rPr lang="en-US" b="1" dirty="0" smtClean="0">
                <a:solidFill>
                  <a:srgbClr val="C00000"/>
                </a:solidFill>
                <a:effectLst>
                  <a:outerShdw blurRad="38100" dist="38100" dir="2700000" algn="tl">
                    <a:srgbClr val="000000">
                      <a:alpha val="43137"/>
                    </a:srgbClr>
                  </a:outerShdw>
                </a:effectLst>
                <a:latin typeface="Bell MT" panose="02020503060305020303" pitchFamily="18" charset="0"/>
              </a:rPr>
              <a:t>Task 4:</a:t>
            </a:r>
          </a:p>
          <a:p>
            <a:pPr marL="457200" indent="-457200" algn="l" rtl="0" eaLnBrk="1" fontAlgn="auto" hangingPunct="1">
              <a:spcAft>
                <a:spcPts val="0"/>
              </a:spcAft>
              <a:buFont typeface="Wingdings 3" charset="2"/>
              <a:buNone/>
              <a:defRPr/>
            </a:pPr>
            <a:r>
              <a:rPr lang="en-US" b="1" i="1" dirty="0">
                <a:solidFill>
                  <a:srgbClr val="C00000"/>
                </a:solidFill>
                <a:latin typeface="AucoinLight" panose="020D0602050304030204" pitchFamily="34" charset="0"/>
              </a:rPr>
              <a:t>There still seems to be another problem with this. </a:t>
            </a:r>
            <a:r>
              <a:rPr lang="en-US" b="1" i="1" dirty="0" smtClean="0">
                <a:solidFill>
                  <a:srgbClr val="C00000"/>
                </a:solidFill>
                <a:latin typeface="AucoinLight" panose="020D0602050304030204" pitchFamily="34" charset="0"/>
              </a:rPr>
              <a:t>What is it?</a:t>
            </a:r>
            <a:endParaRPr lang="ar-SA" b="1" i="1" dirty="0">
              <a:solidFill>
                <a:srgbClr val="C00000"/>
              </a:solidFill>
              <a:latin typeface="AucoinLight" panose="020D0602050304030204" pitchFamily="34" charset="0"/>
            </a:endParaRPr>
          </a:p>
        </p:txBody>
      </p:sp>
      <p:sp>
        <p:nvSpPr>
          <p:cNvPr id="4" name="عنوان 1"/>
          <p:cNvSpPr txBox="1">
            <a:spLocks/>
          </p:cNvSpPr>
          <p:nvPr/>
        </p:nvSpPr>
        <p:spPr>
          <a:xfrm>
            <a:off x="1695450" y="1506538"/>
            <a:ext cx="8912225" cy="576262"/>
          </a:xfrm>
          <a:prstGeom prst="rect">
            <a:avLst/>
          </a:prstGeom>
        </p:spPr>
        <p:txBody>
          <a:bodyPr>
            <a:noAutofit/>
          </a:bodyPr>
          <a:lstStyle/>
          <a:p>
            <a:pPr rtl="1" eaLnBrk="1" fontAlgn="auto" hangingPunct="1">
              <a:spcAft>
                <a:spcPts val="0"/>
              </a:spcAft>
              <a:defRPr/>
            </a:pPr>
            <a:r>
              <a:rPr lang="en-US" sz="3600" b="1" dirty="0">
                <a:solidFill>
                  <a:srgbClr val="00B050"/>
                </a:solidFill>
                <a:effectLst>
                  <a:outerShdw blurRad="38100" dist="38100" dir="2700000" algn="tl">
                    <a:srgbClr val="000000">
                      <a:alpha val="43137"/>
                    </a:srgbClr>
                  </a:outerShdw>
                </a:effectLst>
                <a:latin typeface="Bell MT" panose="02020503060305020303" pitchFamily="18" charset="0"/>
              </a:rPr>
              <a:t>II – Listening with a readable </a:t>
            </a:r>
            <a:r>
              <a:rPr lang="en-US" sz="3600" b="1" dirty="0" smtClean="0">
                <a:solidFill>
                  <a:srgbClr val="00B050"/>
                </a:solidFill>
                <a:effectLst>
                  <a:outerShdw blurRad="38100" dist="38100" dir="2700000" algn="tl">
                    <a:srgbClr val="000000">
                      <a:alpha val="43137"/>
                    </a:srgbClr>
                  </a:outerShdw>
                </a:effectLst>
                <a:latin typeface="Bell MT" panose="02020503060305020303" pitchFamily="18" charset="0"/>
              </a:rPr>
              <a:t>text:</a:t>
            </a:r>
            <a:endParaRPr lang="en-US" sz="3600" b="1" dirty="0">
              <a:solidFill>
                <a:srgbClr val="00B050"/>
              </a:solidFill>
              <a:effectLst>
                <a:outerShdw blurRad="38100" dist="38100" dir="2700000" algn="tl">
                  <a:srgbClr val="000000">
                    <a:alpha val="43137"/>
                  </a:srgbClr>
                </a:outerShdw>
              </a:effectLst>
              <a:latin typeface="Bell MT" panose="02020503060305020303" pitchFamily="18" charset="0"/>
            </a:endParaRPr>
          </a:p>
          <a:p>
            <a:pPr rtl="1" eaLnBrk="1" fontAlgn="auto" hangingPunct="1">
              <a:spcAft>
                <a:spcPts val="0"/>
              </a:spcAft>
              <a:defRPr/>
            </a:pPr>
            <a:endParaRPr lang="ar-SA" sz="3600" dirty="0">
              <a:solidFill>
                <a:schemeClr val="tx1">
                  <a:lumMod val="85000"/>
                  <a:lumOff val="15000"/>
                </a:schemeClr>
              </a:solidFill>
              <a:latin typeface="+mj-lt"/>
              <a:ea typeface="+mj-ea"/>
              <a:cs typeface="+mj-cs"/>
            </a:endParaRPr>
          </a:p>
        </p:txBody>
      </p:sp>
      <p:sp>
        <p:nvSpPr>
          <p:cNvPr id="5" name="Date Placeholder 4"/>
          <p:cNvSpPr>
            <a:spLocks noGrp="1"/>
          </p:cNvSpPr>
          <p:nvPr>
            <p:ph type="dt" sz="half" idx="10"/>
          </p:nvPr>
        </p:nvSpPr>
        <p:spPr/>
        <p:txBody>
          <a:bodyPr vert="horz" lIns="91440" tIns="45720" rIns="91440" bIns="45720" rtlCol="0" anchor="ctr"/>
          <a:lstStyle/>
          <a:p>
            <a:fld id="{CA8B90D6-2354-4451-8371-785593BEBDF7}" type="datetime3">
              <a:rPr lang="en-US" b="1">
                <a:solidFill>
                  <a:schemeClr val="tx2"/>
                </a:solidFill>
                <a:latin typeface="Arial" panose="020B0604020202020204" pitchFamily="34" charset="0"/>
                <a:cs typeface="Arial" panose="020B0604020202020204" pitchFamily="34" charset="0"/>
              </a:rPr>
              <a:pPr/>
              <a:t>18 June 2017</a:t>
            </a:fld>
            <a:endParaRPr lang="en-US" b="1">
              <a:solidFill>
                <a:schemeClr val="tx2"/>
              </a:solidFill>
              <a:latin typeface="Arial" panose="020B0604020202020204" pitchFamily="34" charset="0"/>
              <a:cs typeface="Arial" panose="020B0604020202020204" pitchFamily="34" charset="0"/>
            </a:endParaRPr>
          </a:p>
        </p:txBody>
      </p:sp>
      <p:sp>
        <p:nvSpPr>
          <p:cNvPr id="6" name="Footer Placeholder 5"/>
          <p:cNvSpPr>
            <a:spLocks noGrp="1"/>
          </p:cNvSpPr>
          <p:nvPr>
            <p:ph type="ftr" sz="quarter" idx="11"/>
          </p:nvPr>
        </p:nvSpPr>
        <p:spPr/>
        <p:txBody>
          <a:bodyPr vert="horz" lIns="91440" tIns="45720" rIns="91440" bIns="45720" rtlCol="0" anchor="ctr"/>
          <a:lstStyle/>
          <a:p>
            <a:r>
              <a:rPr lang="en-US" b="1">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Listening</a:t>
            </a:r>
          </a:p>
        </p:txBody>
      </p:sp>
      <p:sp>
        <p:nvSpPr>
          <p:cNvPr id="7" name="Slide Number Placeholder 6"/>
          <p:cNvSpPr>
            <a:spLocks noGrp="1"/>
          </p:cNvSpPr>
          <p:nvPr>
            <p:ph type="sldNum" sz="quarter" idx="12"/>
          </p:nvPr>
        </p:nvSpPr>
        <p:spPr/>
        <p:txBody>
          <a:bodyPr vert="horz" lIns="91440" tIns="45720" rIns="91440" bIns="45720" rtlCol="0" anchor="ctr"/>
          <a:lstStyle/>
          <a:p>
            <a:fld id="{2F9966BF-BD71-4777-8B52-0CEB6FEBC6E3}" type="slidenum">
              <a:rPr lang="en-US" altLang="en-US" b="1">
                <a:solidFill>
                  <a:schemeClr val="tx2"/>
                </a:solidFill>
                <a:latin typeface="Arial" panose="020B0604020202020204" pitchFamily="34" charset="0"/>
                <a:cs typeface="Arial" panose="020B0604020202020204" pitchFamily="34" charset="0"/>
              </a:rPr>
              <a:pPr/>
              <a:t>7</a:t>
            </a:fld>
            <a:endParaRPr lang="en-US" altLang="en-US" b="1">
              <a:solidFill>
                <a:schemeClr val="tx2"/>
              </a:solidFill>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6" presetClass="entr" presetSubtype="21" fill="hold"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barn(inVertical)">
                                      <p:cBhvr>
                                        <p:cTn id="28"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عنصر نائب للمحتوى 2"/>
          <p:cNvSpPr>
            <a:spLocks noGrp="1"/>
          </p:cNvSpPr>
          <p:nvPr>
            <p:ph idx="1"/>
          </p:nvPr>
        </p:nvSpPr>
        <p:spPr>
          <a:xfrm>
            <a:off x="1571031" y="1485682"/>
            <a:ext cx="10007600" cy="4581525"/>
          </a:xfrm>
        </p:spPr>
        <p:txBody>
          <a:bodyPr>
            <a:normAutofit fontScale="92500"/>
          </a:bodyPr>
          <a:lstStyle/>
          <a:p>
            <a:pPr algn="just" rtl="0" eaLnBrk="1" hangingPunct="1">
              <a:lnSpc>
                <a:spcPct val="150000"/>
              </a:lnSpc>
              <a:buFont typeface="Arial" panose="020B0604020202020204" pitchFamily="34" charset="0"/>
              <a:buChar char="•"/>
            </a:pPr>
            <a:r>
              <a:rPr lang="en-US" altLang="en-US" sz="3200" b="1" dirty="0">
                <a:solidFill>
                  <a:srgbClr val="002060"/>
                </a:solidFill>
                <a:effectLst>
                  <a:outerShdw blurRad="38100" dist="38100" dir="2700000" algn="tl">
                    <a:srgbClr val="000000">
                      <a:alpha val="43137"/>
                    </a:srgbClr>
                  </a:outerShdw>
                </a:effectLst>
                <a:latin typeface="Bell MT" panose="02020503060305020303" pitchFamily="18" charset="0"/>
                <a:cs typeface="Arial" pitchFamily="34" charset="0"/>
              </a:rPr>
              <a:t>The problem now is that the students don't actually  need to listen at all. Giving out the </a:t>
            </a:r>
            <a:r>
              <a:rPr lang="en-US" altLang="en-US" sz="3200" b="1" dirty="0" smtClean="0">
                <a:solidFill>
                  <a:srgbClr val="002060"/>
                </a:solidFill>
                <a:effectLst>
                  <a:outerShdw blurRad="38100" dist="38100" dir="2700000" algn="tl">
                    <a:srgbClr val="000000">
                      <a:alpha val="43137"/>
                    </a:srgbClr>
                  </a:outerShdw>
                </a:effectLst>
                <a:latin typeface="Bell MT" panose="02020503060305020303" pitchFamily="18" charset="0"/>
                <a:cs typeface="Arial" pitchFamily="34" charset="0"/>
              </a:rPr>
              <a:t>text changes the activity </a:t>
            </a:r>
            <a:r>
              <a:rPr lang="en-US" altLang="en-US" sz="3200" b="1" dirty="0">
                <a:solidFill>
                  <a:srgbClr val="002060"/>
                </a:solidFill>
                <a:effectLst>
                  <a:outerShdw blurRad="38100" dist="38100" dir="2700000" algn="tl">
                    <a:srgbClr val="000000">
                      <a:alpha val="43137"/>
                    </a:srgbClr>
                  </a:outerShdw>
                </a:effectLst>
                <a:latin typeface="Bell MT" panose="02020503060305020303" pitchFamily="18" charset="0"/>
                <a:cs typeface="Arial" pitchFamily="34" charset="0"/>
              </a:rPr>
              <a:t>into a reading </a:t>
            </a:r>
            <a:r>
              <a:rPr lang="en-US" altLang="en-US" sz="3200" b="1" dirty="0" smtClean="0">
                <a:solidFill>
                  <a:srgbClr val="002060"/>
                </a:solidFill>
                <a:effectLst>
                  <a:outerShdw blurRad="38100" dist="38100" dir="2700000" algn="tl">
                    <a:srgbClr val="000000">
                      <a:alpha val="43137"/>
                    </a:srgbClr>
                  </a:outerShdw>
                </a:effectLst>
                <a:latin typeface="Bell MT" panose="02020503060305020303" pitchFamily="18" charset="0"/>
                <a:cs typeface="Arial" pitchFamily="34" charset="0"/>
              </a:rPr>
              <a:t>exercise. Reading </a:t>
            </a:r>
            <a:r>
              <a:rPr lang="en-US" altLang="en-US" sz="3200" b="1" dirty="0">
                <a:solidFill>
                  <a:srgbClr val="002060"/>
                </a:solidFill>
                <a:effectLst>
                  <a:outerShdw blurRad="38100" dist="38100" dir="2700000" algn="tl">
                    <a:srgbClr val="000000">
                      <a:alpha val="43137"/>
                    </a:srgbClr>
                  </a:outerShdw>
                </a:effectLst>
                <a:latin typeface="Bell MT" panose="02020503060305020303" pitchFamily="18" charset="0"/>
                <a:cs typeface="Arial" pitchFamily="34" charset="0"/>
              </a:rPr>
              <a:t>is usually easier for most </a:t>
            </a:r>
            <a:r>
              <a:rPr lang="en-US" altLang="en-US" sz="3200" b="1" dirty="0" smtClean="0">
                <a:solidFill>
                  <a:srgbClr val="002060"/>
                </a:solidFill>
                <a:effectLst>
                  <a:outerShdw blurRad="38100" dist="38100" dir="2700000" algn="tl">
                    <a:srgbClr val="000000">
                      <a:alpha val="43137"/>
                    </a:srgbClr>
                  </a:outerShdw>
                </a:effectLst>
                <a:latin typeface="Bell MT" panose="02020503060305020303" pitchFamily="18" charset="0"/>
                <a:cs typeface="Arial" pitchFamily="34" charset="0"/>
              </a:rPr>
              <a:t>students </a:t>
            </a:r>
            <a:r>
              <a:rPr lang="en-US" altLang="en-US" sz="3200" b="1" dirty="0">
                <a:solidFill>
                  <a:srgbClr val="002060"/>
                </a:solidFill>
                <a:effectLst>
                  <a:outerShdw blurRad="38100" dist="38100" dir="2700000" algn="tl">
                    <a:srgbClr val="000000">
                      <a:alpha val="43137"/>
                    </a:srgbClr>
                  </a:outerShdw>
                </a:effectLst>
                <a:latin typeface="Bell MT" panose="02020503060305020303" pitchFamily="18" charset="0"/>
                <a:cs typeface="Arial" pitchFamily="34" charset="0"/>
              </a:rPr>
              <a:t>than </a:t>
            </a:r>
            <a:r>
              <a:rPr lang="en-US" altLang="en-US" sz="3200" b="1" dirty="0" smtClean="0">
                <a:solidFill>
                  <a:srgbClr val="002060"/>
                </a:solidFill>
                <a:effectLst>
                  <a:outerShdw blurRad="38100" dist="38100" dir="2700000" algn="tl">
                    <a:srgbClr val="000000">
                      <a:alpha val="43137"/>
                    </a:srgbClr>
                  </a:outerShdw>
                </a:effectLst>
                <a:latin typeface="Bell MT" panose="02020503060305020303" pitchFamily="18" charset="0"/>
                <a:cs typeface="Arial" pitchFamily="34" charset="0"/>
              </a:rPr>
              <a:t>deciphering </a:t>
            </a:r>
            <a:r>
              <a:rPr lang="en-US" altLang="en-US" sz="3200" b="1" dirty="0">
                <a:solidFill>
                  <a:srgbClr val="002060"/>
                </a:solidFill>
                <a:effectLst>
                  <a:outerShdw blurRad="38100" dist="38100" dir="2700000" algn="tl">
                    <a:srgbClr val="000000">
                      <a:alpha val="43137"/>
                    </a:srgbClr>
                  </a:outerShdw>
                </a:effectLst>
                <a:latin typeface="Bell MT" panose="02020503060305020303" pitchFamily="18" charset="0"/>
                <a:cs typeface="Arial" pitchFamily="34" charset="0"/>
              </a:rPr>
              <a:t>the stream  of speech,  and most </a:t>
            </a:r>
            <a:r>
              <a:rPr lang="en-US" altLang="en-US" sz="3200" b="1" dirty="0" smtClean="0">
                <a:solidFill>
                  <a:srgbClr val="002060"/>
                </a:solidFill>
                <a:effectLst>
                  <a:outerShdw blurRad="38100" dist="38100" dir="2700000" algn="tl">
                    <a:srgbClr val="000000">
                      <a:alpha val="43137"/>
                    </a:srgbClr>
                  </a:outerShdw>
                </a:effectLst>
                <a:latin typeface="Bell MT" panose="02020503060305020303" pitchFamily="18" charset="0"/>
                <a:cs typeface="Arial" pitchFamily="34" charset="0"/>
              </a:rPr>
              <a:t>students </a:t>
            </a:r>
            <a:r>
              <a:rPr lang="en-US" altLang="en-US" sz="3200" b="1" dirty="0">
                <a:solidFill>
                  <a:srgbClr val="002060"/>
                </a:solidFill>
                <a:effectLst>
                  <a:outerShdw blurRad="38100" dist="38100" dir="2700000" algn="tl">
                    <a:srgbClr val="000000">
                      <a:alpha val="43137"/>
                    </a:srgbClr>
                  </a:outerShdw>
                </a:effectLst>
                <a:latin typeface="Bell MT" panose="02020503060305020303" pitchFamily="18" charset="0"/>
                <a:cs typeface="Arial" pitchFamily="34" charset="0"/>
              </a:rPr>
              <a:t>will </a:t>
            </a:r>
            <a:r>
              <a:rPr lang="en-US" altLang="en-US" sz="3200" b="1" dirty="0" smtClean="0">
                <a:solidFill>
                  <a:srgbClr val="002060"/>
                </a:solidFill>
                <a:effectLst>
                  <a:outerShdw blurRad="38100" dist="38100" dir="2700000" algn="tl">
                    <a:srgbClr val="000000">
                      <a:alpha val="43137"/>
                    </a:srgbClr>
                  </a:outerShdw>
                </a:effectLst>
                <a:latin typeface="Bell MT" panose="02020503060305020303" pitchFamily="18" charset="0"/>
                <a:cs typeface="Arial" pitchFamily="34" charset="0"/>
              </a:rPr>
              <a:t>probably </a:t>
            </a:r>
            <a:r>
              <a:rPr lang="en-US" altLang="en-US" sz="3200" b="1" dirty="0">
                <a:solidFill>
                  <a:srgbClr val="002060"/>
                </a:solidFill>
                <a:effectLst>
                  <a:outerShdw blurRad="38100" dist="38100" dir="2700000" algn="tl">
                    <a:srgbClr val="000000">
                      <a:alpha val="43137"/>
                    </a:srgbClr>
                  </a:outerShdw>
                </a:effectLst>
                <a:latin typeface="Bell MT" panose="02020503060305020303" pitchFamily="18" charset="0"/>
                <a:cs typeface="Arial" pitchFamily="34" charset="0"/>
              </a:rPr>
              <a:t>work out the answers  from the </a:t>
            </a:r>
            <a:r>
              <a:rPr lang="en-US" altLang="en-US" sz="3200" b="1" dirty="0" smtClean="0">
                <a:solidFill>
                  <a:srgbClr val="002060"/>
                </a:solidFill>
                <a:effectLst>
                  <a:outerShdw blurRad="38100" dist="38100" dir="2700000" algn="tl">
                    <a:srgbClr val="000000">
                      <a:alpha val="43137"/>
                    </a:srgbClr>
                  </a:outerShdw>
                </a:effectLst>
                <a:latin typeface="Bell MT" panose="02020503060305020303" pitchFamily="18" charset="0"/>
                <a:cs typeface="Arial" pitchFamily="34" charset="0"/>
              </a:rPr>
              <a:t>printed </a:t>
            </a:r>
            <a:r>
              <a:rPr lang="en-US" altLang="en-US" sz="3200" b="1" dirty="0">
                <a:solidFill>
                  <a:srgbClr val="002060"/>
                </a:solidFill>
                <a:effectLst>
                  <a:outerShdw blurRad="38100" dist="38100" dir="2700000" algn="tl">
                    <a:srgbClr val="000000">
                      <a:alpha val="43137"/>
                    </a:srgbClr>
                  </a:outerShdw>
                </a:effectLst>
                <a:latin typeface="Bell MT" panose="02020503060305020303" pitchFamily="18" charset="0"/>
                <a:cs typeface="Arial" pitchFamily="34" charset="0"/>
              </a:rPr>
              <a:t>page rather </a:t>
            </a:r>
            <a:r>
              <a:rPr lang="en-US" altLang="en-US" sz="3200" b="1" dirty="0" smtClean="0">
                <a:solidFill>
                  <a:srgbClr val="002060"/>
                </a:solidFill>
                <a:effectLst>
                  <a:outerShdw blurRad="38100" dist="38100" dir="2700000" algn="tl">
                    <a:srgbClr val="000000">
                      <a:alpha val="43137"/>
                    </a:srgbClr>
                  </a:outerShdw>
                </a:effectLst>
                <a:latin typeface="Bell MT" panose="02020503060305020303" pitchFamily="18" charset="0"/>
                <a:cs typeface="Arial" pitchFamily="34" charset="0"/>
              </a:rPr>
              <a:t>than </a:t>
            </a:r>
            <a:r>
              <a:rPr lang="en-US" altLang="en-US" sz="3200" b="1" dirty="0">
                <a:solidFill>
                  <a:srgbClr val="002060"/>
                </a:solidFill>
                <a:effectLst>
                  <a:outerShdw blurRad="38100" dist="38100" dir="2700000" algn="tl">
                    <a:srgbClr val="000000">
                      <a:alpha val="43137"/>
                    </a:srgbClr>
                  </a:outerShdw>
                </a:effectLst>
                <a:latin typeface="Bell MT" panose="02020503060305020303" pitchFamily="18" charset="0"/>
                <a:cs typeface="Arial" pitchFamily="34" charset="0"/>
              </a:rPr>
              <a:t>by </a:t>
            </a:r>
            <a:r>
              <a:rPr lang="en-US" altLang="en-US" sz="3200" b="1" dirty="0" smtClean="0">
                <a:solidFill>
                  <a:srgbClr val="002060"/>
                </a:solidFill>
                <a:effectLst>
                  <a:outerShdw blurRad="38100" dist="38100" dir="2700000" algn="tl">
                    <a:srgbClr val="000000">
                      <a:alpha val="43137"/>
                    </a:srgbClr>
                  </a:outerShdw>
                </a:effectLst>
                <a:latin typeface="Bell MT" panose="02020503060305020303" pitchFamily="18" charset="0"/>
                <a:cs typeface="Arial" pitchFamily="34" charset="0"/>
              </a:rPr>
              <a:t>listening.</a:t>
            </a:r>
            <a:endParaRPr lang="en-US" altLang="en-US" sz="3200" b="1" dirty="0">
              <a:solidFill>
                <a:srgbClr val="002060"/>
              </a:solidFill>
              <a:effectLst>
                <a:outerShdw blurRad="38100" dist="38100" dir="2700000" algn="tl">
                  <a:srgbClr val="000000">
                    <a:alpha val="43137"/>
                  </a:srgbClr>
                </a:outerShdw>
              </a:effectLst>
              <a:latin typeface="Bell MT" panose="02020503060305020303" pitchFamily="18" charset="0"/>
              <a:cs typeface="Arial" pitchFamily="34" charset="0"/>
            </a:endParaRPr>
          </a:p>
        </p:txBody>
      </p:sp>
      <p:sp>
        <p:nvSpPr>
          <p:cNvPr id="4" name="عنوان 1"/>
          <p:cNvSpPr txBox="1">
            <a:spLocks/>
          </p:cNvSpPr>
          <p:nvPr/>
        </p:nvSpPr>
        <p:spPr>
          <a:xfrm>
            <a:off x="1601788" y="559955"/>
            <a:ext cx="8912225" cy="574675"/>
          </a:xfrm>
          <a:prstGeom prst="rect">
            <a:avLst/>
          </a:prstGeom>
        </p:spPr>
        <p:txBody>
          <a:bodyPr>
            <a:noAutofit/>
          </a:bodyPr>
          <a:lstStyle/>
          <a:p>
            <a:pPr rtl="1" eaLnBrk="1" fontAlgn="auto" hangingPunct="1">
              <a:spcAft>
                <a:spcPts val="0"/>
              </a:spcAft>
              <a:defRPr/>
            </a:pPr>
            <a:r>
              <a:rPr lang="en-US" sz="3600" b="1" u="sng" dirty="0">
                <a:solidFill>
                  <a:srgbClr val="FF0000"/>
                </a:solidFill>
                <a:effectLst>
                  <a:outerShdw blurRad="38100" dist="38100" dir="2700000" algn="tl">
                    <a:srgbClr val="000000">
                      <a:alpha val="43137"/>
                    </a:srgbClr>
                  </a:outerShdw>
                </a:effectLst>
                <a:latin typeface="AucoinLight" panose="020D0602050304030204" pitchFamily="34" charset="0"/>
                <a:ea typeface="+mj-ea"/>
                <a:cs typeface="+mj-cs"/>
              </a:rPr>
              <a:t>I – Commentary</a:t>
            </a:r>
            <a:endParaRPr lang="ar-SA" sz="3600" b="1" u="sng" dirty="0">
              <a:solidFill>
                <a:srgbClr val="FF0000"/>
              </a:solidFill>
              <a:effectLst>
                <a:outerShdw blurRad="38100" dist="38100" dir="2700000" algn="tl">
                  <a:srgbClr val="000000">
                    <a:alpha val="43137"/>
                  </a:srgbClr>
                </a:outerShdw>
              </a:effectLst>
              <a:latin typeface="AucoinLight" panose="020D0602050304030204" pitchFamily="34" charset="0"/>
              <a:ea typeface="+mj-ea"/>
              <a:cs typeface="+mj-cs"/>
            </a:endParaRPr>
          </a:p>
        </p:txBody>
      </p:sp>
      <p:sp>
        <p:nvSpPr>
          <p:cNvPr id="2" name="Date Placeholder 1"/>
          <p:cNvSpPr>
            <a:spLocks noGrp="1"/>
          </p:cNvSpPr>
          <p:nvPr>
            <p:ph type="dt" sz="half" idx="10"/>
          </p:nvPr>
        </p:nvSpPr>
        <p:spPr/>
        <p:txBody>
          <a:bodyPr vert="horz" lIns="91440" tIns="45720" rIns="91440" bIns="45720" rtlCol="0" anchor="ctr"/>
          <a:lstStyle/>
          <a:p>
            <a:fld id="{16FAB44A-9559-4A54-A3B7-46D3F444E1F9}" type="datetime3">
              <a:rPr lang="en-US" b="1">
                <a:solidFill>
                  <a:schemeClr val="tx2"/>
                </a:solidFill>
                <a:latin typeface="Arial" panose="020B0604020202020204" pitchFamily="34" charset="0"/>
                <a:cs typeface="Arial" panose="020B0604020202020204" pitchFamily="34" charset="0"/>
              </a:rPr>
              <a:pPr/>
              <a:t>18 June 2017</a:t>
            </a:fld>
            <a:endParaRPr lang="en-US" b="1">
              <a:solidFill>
                <a:schemeClr val="tx2"/>
              </a:solidFill>
              <a:latin typeface="Arial" panose="020B0604020202020204" pitchFamily="34" charset="0"/>
              <a:cs typeface="Arial" panose="020B0604020202020204" pitchFamily="34" charset="0"/>
            </a:endParaRPr>
          </a:p>
        </p:txBody>
      </p:sp>
      <p:sp>
        <p:nvSpPr>
          <p:cNvPr id="3" name="Footer Placeholder 2"/>
          <p:cNvSpPr>
            <a:spLocks noGrp="1"/>
          </p:cNvSpPr>
          <p:nvPr>
            <p:ph type="ftr" sz="quarter" idx="11"/>
          </p:nvPr>
        </p:nvSpPr>
        <p:spPr/>
        <p:txBody>
          <a:bodyPr vert="horz" lIns="91440" tIns="45720" rIns="91440" bIns="45720" rtlCol="0" anchor="ctr"/>
          <a:lstStyle/>
          <a:p>
            <a:r>
              <a:rPr lang="en-US" b="1">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Listening</a:t>
            </a:r>
          </a:p>
        </p:txBody>
      </p:sp>
      <p:sp>
        <p:nvSpPr>
          <p:cNvPr id="5" name="Slide Number Placeholder 4"/>
          <p:cNvSpPr>
            <a:spLocks noGrp="1"/>
          </p:cNvSpPr>
          <p:nvPr>
            <p:ph type="sldNum" sz="quarter" idx="12"/>
          </p:nvPr>
        </p:nvSpPr>
        <p:spPr/>
        <p:txBody>
          <a:bodyPr vert="horz" lIns="91440" tIns="45720" rIns="91440" bIns="45720" rtlCol="0" anchor="ctr"/>
          <a:lstStyle/>
          <a:p>
            <a:fld id="{2F9966BF-BD71-4777-8B52-0CEB6FEBC6E3}" type="slidenum">
              <a:rPr lang="en-US" altLang="en-US" b="1">
                <a:solidFill>
                  <a:schemeClr val="tx2"/>
                </a:solidFill>
                <a:latin typeface="Arial" panose="020B0604020202020204" pitchFamily="34" charset="0"/>
                <a:cs typeface="Arial" panose="020B0604020202020204" pitchFamily="34" charset="0"/>
              </a:rPr>
              <a:pPr/>
              <a:t>8</a:t>
            </a:fld>
            <a:endParaRPr lang="en-US" altLang="en-US" b="1">
              <a:solidFill>
                <a:schemeClr val="tx2"/>
              </a:solidFill>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4578">
                                            <p:txEl>
                                              <p:pRg st="0" end="0"/>
                                            </p:txEl>
                                          </p:spTgt>
                                        </p:tgtEl>
                                        <p:attrNameLst>
                                          <p:attrName>style.visibility</p:attrName>
                                        </p:attrNameLst>
                                      </p:cBhvr>
                                      <p:to>
                                        <p:strVal val="visible"/>
                                      </p:to>
                                    </p:set>
                                    <p:anim calcmode="lin" valueType="num">
                                      <p:cBhvr additive="base">
                                        <p:cTn id="7" dur="500" fill="hold"/>
                                        <p:tgtEl>
                                          <p:spTgt spid="2457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57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03352" y="421422"/>
            <a:ext cx="9975849" cy="1281113"/>
          </a:xfrm>
        </p:spPr>
        <p:txBody>
          <a:bodyPr rtlCol="0">
            <a:normAutofit/>
          </a:bodyPr>
          <a:lstStyle/>
          <a:p>
            <a:pPr algn="just" eaLnBrk="1" fontAlgn="auto" hangingPunct="1">
              <a:spcAft>
                <a:spcPts val="0"/>
              </a:spcAft>
              <a:defRPr/>
            </a:pPr>
            <a:r>
              <a:rPr lang="en-US" sz="3200" b="1" u="sng" dirty="0" smtClean="0">
                <a:solidFill>
                  <a:srgbClr val="FF0000"/>
                </a:solidFill>
                <a:effectLst>
                  <a:outerShdw blurRad="38100" dist="38100" dir="2700000" algn="tl">
                    <a:srgbClr val="000000">
                      <a:alpha val="43137"/>
                    </a:srgbClr>
                  </a:outerShdw>
                </a:effectLst>
                <a:latin typeface="AucoinLight" panose="020D0602050304030204" pitchFamily="34" charset="0"/>
              </a:rPr>
              <a:t>If I sum up my feelings about the two approaches, I  get a checklist like this:</a:t>
            </a:r>
            <a:endParaRPr lang="ar-SA" sz="3200" b="1" u="sng" dirty="0">
              <a:solidFill>
                <a:srgbClr val="FF0000"/>
              </a:solidFill>
              <a:effectLst>
                <a:outerShdw blurRad="38100" dist="38100" dir="2700000" algn="tl">
                  <a:srgbClr val="000000">
                    <a:alpha val="43137"/>
                  </a:srgbClr>
                </a:outerShdw>
              </a:effectLst>
              <a:latin typeface="AucoinLight" panose="020D0602050304030204" pitchFamily="34" charset="0"/>
            </a:endParaRPr>
          </a:p>
        </p:txBody>
      </p:sp>
      <p:sp>
        <p:nvSpPr>
          <p:cNvPr id="25603" name="عنصر نائب للمحتوى 2"/>
          <p:cNvSpPr>
            <a:spLocks noGrp="1"/>
          </p:cNvSpPr>
          <p:nvPr>
            <p:ph idx="1"/>
          </p:nvPr>
        </p:nvSpPr>
        <p:spPr>
          <a:xfrm>
            <a:off x="1428840" y="2057754"/>
            <a:ext cx="10294584" cy="4038600"/>
          </a:xfrm>
        </p:spPr>
        <p:txBody>
          <a:bodyPr>
            <a:noAutofit/>
          </a:bodyPr>
          <a:lstStyle/>
          <a:p>
            <a:pPr algn="l" rtl="0" eaLnBrk="1" hangingPunct="1">
              <a:buFont typeface="Arial" panose="020B0604020202020204" pitchFamily="34" charset="0"/>
              <a:buChar char="•"/>
            </a:pPr>
            <a:r>
              <a:rPr lang="en-US" altLang="en-US" b="1" dirty="0" smtClean="0">
                <a:solidFill>
                  <a:srgbClr val="002060"/>
                </a:solidFill>
                <a:effectLst>
                  <a:outerShdw blurRad="38100" dist="38100" dir="2700000" algn="tl">
                    <a:srgbClr val="000000">
                      <a:alpha val="43137"/>
                    </a:srgbClr>
                  </a:outerShdw>
                </a:effectLst>
                <a:latin typeface="Bell MT" panose="02020503060305020303" pitchFamily="18" charset="0"/>
              </a:rPr>
              <a:t>The activity must really demand listening.</a:t>
            </a:r>
          </a:p>
          <a:p>
            <a:pPr algn="l" rtl="0" eaLnBrk="1" hangingPunct="1">
              <a:buFont typeface="Arial" panose="020B0604020202020204" pitchFamily="34" charset="0"/>
              <a:buChar char="•"/>
            </a:pPr>
            <a:r>
              <a:rPr lang="en-US" altLang="en-US" b="1" dirty="0" smtClean="0">
                <a:solidFill>
                  <a:srgbClr val="002060"/>
                </a:solidFill>
                <a:effectLst>
                  <a:outerShdw blurRad="38100" dist="38100" dir="2700000" algn="tl">
                    <a:srgbClr val="000000">
                      <a:alpha val="43137"/>
                    </a:srgbClr>
                  </a:outerShdw>
                </a:effectLst>
                <a:latin typeface="Bell MT" panose="02020503060305020303" pitchFamily="18" charset="0"/>
              </a:rPr>
              <a:t>It mustn't be simply a memory test.</a:t>
            </a:r>
          </a:p>
          <a:p>
            <a:pPr algn="l" rtl="0" eaLnBrk="1" hangingPunct="1">
              <a:buFont typeface="Arial" panose="020B0604020202020204" pitchFamily="34" charset="0"/>
              <a:buChar char="•"/>
            </a:pPr>
            <a:r>
              <a:rPr lang="en-US" altLang="en-US" b="1" dirty="0" smtClean="0">
                <a:solidFill>
                  <a:srgbClr val="002060"/>
                </a:solidFill>
                <a:effectLst>
                  <a:outerShdw blurRad="38100" dist="38100" dir="2700000" algn="tl">
                    <a:srgbClr val="000000">
                      <a:alpha val="43137"/>
                    </a:srgbClr>
                  </a:outerShdw>
                </a:effectLst>
                <a:latin typeface="Bell MT" panose="02020503060305020303" pitchFamily="18" charset="0"/>
              </a:rPr>
              <a:t>Tasks should  be realistic or useful in some way.</a:t>
            </a:r>
          </a:p>
          <a:p>
            <a:pPr algn="l" rtl="0" eaLnBrk="1" hangingPunct="1">
              <a:buFont typeface="Arial" panose="020B0604020202020204" pitchFamily="34" charset="0"/>
              <a:buChar char="•"/>
            </a:pPr>
            <a:r>
              <a:rPr lang="en-US" altLang="en-US" b="1" dirty="0" smtClean="0">
                <a:solidFill>
                  <a:srgbClr val="002060"/>
                </a:solidFill>
                <a:effectLst>
                  <a:outerShdw blurRad="38100" dist="38100" dir="2700000" algn="tl">
                    <a:srgbClr val="000000">
                      <a:alpha val="43137"/>
                    </a:srgbClr>
                  </a:outerShdw>
                </a:effectLst>
                <a:latin typeface="Bell MT" panose="02020503060305020303" pitchFamily="18" charset="0"/>
              </a:rPr>
              <a:t>The activity must actively help them  improve their listening.</a:t>
            </a:r>
          </a:p>
          <a:p>
            <a:pPr algn="l" rtl="0" eaLnBrk="1" hangingPunct="1">
              <a:buFont typeface="Arial" panose="020B0604020202020204" pitchFamily="34" charset="0"/>
              <a:buChar char="•"/>
            </a:pPr>
            <a:r>
              <a:rPr lang="en-US" altLang="en-US" b="1" dirty="0" smtClean="0">
                <a:solidFill>
                  <a:srgbClr val="002060"/>
                </a:solidFill>
                <a:effectLst>
                  <a:outerShdw blurRad="38100" dist="38100" dir="2700000" algn="tl">
                    <a:srgbClr val="000000">
                      <a:alpha val="43137"/>
                    </a:srgbClr>
                  </a:outerShdw>
                </a:effectLst>
                <a:latin typeface="Bell MT" panose="02020503060305020303" pitchFamily="18" charset="0"/>
              </a:rPr>
              <a:t>It shouldn't be threatening.</a:t>
            </a:r>
          </a:p>
          <a:p>
            <a:pPr algn="just" rtl="0" eaLnBrk="1" hangingPunct="1">
              <a:buFont typeface="Arial" panose="020B0604020202020204" pitchFamily="34" charset="0"/>
              <a:buChar char="•"/>
            </a:pPr>
            <a:r>
              <a:rPr lang="en-US" altLang="en-US" b="1" dirty="0" smtClean="0">
                <a:solidFill>
                  <a:srgbClr val="002060"/>
                </a:solidFill>
                <a:effectLst>
                  <a:outerShdw blurRad="38100" dist="38100" dir="2700000" algn="tl">
                    <a:srgbClr val="000000">
                      <a:alpha val="43137"/>
                    </a:srgbClr>
                  </a:outerShdw>
                </a:effectLst>
                <a:latin typeface="Bell MT" panose="02020503060305020303" pitchFamily="18" charset="0"/>
              </a:rPr>
              <a:t>It should help students work around difficulties to achieve  specific results.</a:t>
            </a:r>
            <a:endParaRPr lang="ar-SA" altLang="en-US" b="1" dirty="0" smtClean="0">
              <a:solidFill>
                <a:srgbClr val="002060"/>
              </a:solidFill>
              <a:effectLst>
                <a:outerShdw blurRad="38100" dist="38100" dir="2700000" algn="tl">
                  <a:srgbClr val="000000">
                    <a:alpha val="43137"/>
                  </a:srgbClr>
                </a:outerShdw>
              </a:effectLst>
              <a:latin typeface="Bell MT" panose="02020503060305020303" pitchFamily="18" charset="0"/>
              <a:cs typeface="Tahoma" panose="020B0604030504040204" pitchFamily="34" charset="0"/>
            </a:endParaRPr>
          </a:p>
        </p:txBody>
      </p:sp>
      <p:sp>
        <p:nvSpPr>
          <p:cNvPr id="3" name="Date Placeholder 2"/>
          <p:cNvSpPr>
            <a:spLocks noGrp="1"/>
          </p:cNvSpPr>
          <p:nvPr>
            <p:ph type="dt" sz="half" idx="10"/>
          </p:nvPr>
        </p:nvSpPr>
        <p:spPr/>
        <p:txBody>
          <a:bodyPr vert="horz" lIns="91440" tIns="45720" rIns="91440" bIns="45720" rtlCol="0" anchor="ctr"/>
          <a:lstStyle/>
          <a:p>
            <a:fld id="{DA7AC4C9-81A7-4F07-8EA0-B413DE3D21C6}" type="datetime3">
              <a:rPr lang="en-US" b="1">
                <a:solidFill>
                  <a:schemeClr val="tx2"/>
                </a:solidFill>
                <a:latin typeface="Arial" panose="020B0604020202020204" pitchFamily="34" charset="0"/>
                <a:cs typeface="Arial" panose="020B0604020202020204" pitchFamily="34" charset="0"/>
              </a:rPr>
              <a:pPr/>
              <a:t>18 June 2017</a:t>
            </a:fld>
            <a:endParaRPr lang="en-US" b="1">
              <a:solidFill>
                <a:schemeClr val="tx2"/>
              </a:solidFill>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p:txBody>
          <a:bodyPr vert="horz" lIns="91440" tIns="45720" rIns="91440" bIns="45720" rtlCol="0" anchor="ctr"/>
          <a:lstStyle/>
          <a:p>
            <a:r>
              <a:rPr lang="en-US" b="1">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Listening</a:t>
            </a:r>
          </a:p>
        </p:txBody>
      </p:sp>
      <p:sp>
        <p:nvSpPr>
          <p:cNvPr id="5" name="Slide Number Placeholder 4"/>
          <p:cNvSpPr>
            <a:spLocks noGrp="1"/>
          </p:cNvSpPr>
          <p:nvPr>
            <p:ph type="sldNum" sz="quarter" idx="12"/>
          </p:nvPr>
        </p:nvSpPr>
        <p:spPr/>
        <p:txBody>
          <a:bodyPr vert="horz" lIns="91440" tIns="45720" rIns="91440" bIns="45720" rtlCol="0" anchor="ctr"/>
          <a:lstStyle/>
          <a:p>
            <a:fld id="{2F9966BF-BD71-4777-8B52-0CEB6FEBC6E3}" type="slidenum">
              <a:rPr lang="en-US" altLang="en-US" b="1">
                <a:solidFill>
                  <a:schemeClr val="tx2"/>
                </a:solidFill>
                <a:latin typeface="Arial" panose="020B0604020202020204" pitchFamily="34" charset="0"/>
                <a:cs typeface="Arial" panose="020B0604020202020204" pitchFamily="34" charset="0"/>
              </a:rPr>
              <a:pPr/>
              <a:t>9</a:t>
            </a:fld>
            <a:endParaRPr lang="en-US" altLang="en-US" b="1">
              <a:solidFill>
                <a:schemeClr val="tx2"/>
              </a:solidFill>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60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60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560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560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560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eme1">
  <a:themeElements>
    <a:clrScheme name="Math_16x9">
      <a:dk1>
        <a:srgbClr val="465562"/>
      </a:dk1>
      <a:lt1>
        <a:srgbClr val="FFFFFF"/>
      </a:lt1>
      <a:dk2>
        <a:srgbClr val="000000"/>
      </a:dk2>
      <a:lt2>
        <a:srgbClr val="F2ECE2"/>
      </a:lt2>
      <a:accent1>
        <a:srgbClr val="9BAAB7"/>
      </a:accent1>
      <a:accent2>
        <a:srgbClr val="B8D082"/>
      </a:accent2>
      <a:accent3>
        <a:srgbClr val="EFDB85"/>
      </a:accent3>
      <a:accent4>
        <a:srgbClr val="E8A565"/>
      </a:accent4>
      <a:accent5>
        <a:srgbClr val="BC9AAE"/>
      </a:accent5>
      <a:accent6>
        <a:srgbClr val="BABABA"/>
      </a:accent6>
      <a:hlink>
        <a:srgbClr val="8FC48C"/>
      </a:hlink>
      <a:folHlink>
        <a:srgbClr val="969696"/>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Theme1" id="{A1F94A45-E037-41CE-A9A1-23108CA873D2}" vid="{5CC2EB8F-1A35-4E8E-9568-0A5FDDC97E09}"/>
    </a:ext>
  </a:extLst>
</a:theme>
</file>

<file path=ppt/theme/theme2.xml><?xml version="1.0" encoding="utf-8"?>
<a:theme xmlns:a="http://schemas.openxmlformats.org/drawingml/2006/main" name="1_Theme1">
  <a:themeElements>
    <a:clrScheme name="Math_16x9">
      <a:dk1>
        <a:srgbClr val="465562"/>
      </a:dk1>
      <a:lt1>
        <a:srgbClr val="FFFFFF"/>
      </a:lt1>
      <a:dk2>
        <a:srgbClr val="000000"/>
      </a:dk2>
      <a:lt2>
        <a:srgbClr val="F2ECE2"/>
      </a:lt2>
      <a:accent1>
        <a:srgbClr val="9BAAB7"/>
      </a:accent1>
      <a:accent2>
        <a:srgbClr val="B8D082"/>
      </a:accent2>
      <a:accent3>
        <a:srgbClr val="EFDB85"/>
      </a:accent3>
      <a:accent4>
        <a:srgbClr val="E8A565"/>
      </a:accent4>
      <a:accent5>
        <a:srgbClr val="BC9AAE"/>
      </a:accent5>
      <a:accent6>
        <a:srgbClr val="BABABA"/>
      </a:accent6>
      <a:hlink>
        <a:srgbClr val="8FC48C"/>
      </a:hlink>
      <a:folHlink>
        <a:srgbClr val="969696"/>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Theme1" id="{A1F94A45-E037-41CE-A9A1-23108CA873D2}" vid="{5CC2EB8F-1A35-4E8E-9568-0A5FDDC97E09}"/>
    </a:ext>
  </a:extLst>
</a:theme>
</file>

<file path=ppt/theme/theme3.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Theme1</Template>
  <TotalTime>674</TotalTime>
  <Words>2831</Words>
  <Application>Microsoft Office PowerPoint</Application>
  <PresentationFormat>مخصص</PresentationFormat>
  <Paragraphs>229</Paragraphs>
  <Slides>26</Slides>
  <Notes>0</Notes>
  <HiddenSlides>0</HiddenSlides>
  <MMClips>0</MMClips>
  <ScaleCrop>false</ScaleCrop>
  <HeadingPairs>
    <vt:vector size="4" baseType="variant">
      <vt:variant>
        <vt:lpstr>نسق</vt:lpstr>
      </vt:variant>
      <vt:variant>
        <vt:i4>3</vt:i4>
      </vt:variant>
      <vt:variant>
        <vt:lpstr>عناوين الشرائح</vt:lpstr>
      </vt:variant>
      <vt:variant>
        <vt:i4>26</vt:i4>
      </vt:variant>
    </vt:vector>
  </HeadingPairs>
  <TitlesOfParts>
    <vt:vector size="29" baseType="lpstr">
      <vt:lpstr>Theme1</vt:lpstr>
      <vt:lpstr>1_Theme1</vt:lpstr>
      <vt:lpstr>Concourse</vt:lpstr>
      <vt:lpstr>عرض تقديمي في PowerPoint</vt:lpstr>
      <vt:lpstr>عرض تقديمي في PowerPoint</vt:lpstr>
      <vt:lpstr>Task 1: A Refreshment Task</vt:lpstr>
      <vt:lpstr>Approaches to Listening</vt:lpstr>
      <vt:lpstr>A) Tasks related to the approaches:</vt:lpstr>
      <vt:lpstr>عرض تقديمي في PowerPoint</vt:lpstr>
      <vt:lpstr>A) Tasks related to the approaches:</vt:lpstr>
      <vt:lpstr>عرض تقديمي في PowerPoint</vt:lpstr>
      <vt:lpstr>If I sum up my feelings about the two approaches, I  get a checklist like this:</vt:lpstr>
      <vt:lpstr>عرض تقديمي في PowerPoint</vt:lpstr>
      <vt:lpstr> Redesigning a listening procedure</vt:lpstr>
      <vt:lpstr>Choosing the right task</vt:lpstr>
      <vt:lpstr> Suggested strategy of teaching listening The task-feedback circle:</vt:lpstr>
      <vt:lpstr>عرض تقديمي في PowerPoint</vt:lpstr>
      <vt:lpstr>Most  tasks fall into one of these categories:</vt:lpstr>
      <vt:lpstr>عرض تقديمي في PowerPoint</vt:lpstr>
      <vt:lpstr>عرض تقديمي في PowerPoint</vt:lpstr>
      <vt:lpstr>Some guidelines for listening skills work in class</vt:lpstr>
      <vt:lpstr>عرض تقديمي في PowerPoint</vt:lpstr>
      <vt:lpstr>Task ordering stages in a listening lesson</vt:lpstr>
      <vt:lpstr>عرض تقديمي في PowerPoint</vt:lpstr>
      <vt:lpstr>Listening Strategies</vt:lpstr>
      <vt:lpstr>عرض تقديمي في PowerPoint</vt:lpstr>
      <vt:lpstr>Possible  route map for a listening lesson</vt:lpstr>
      <vt:lpstr>TASK5  Have a look at the listening specific competences and the descriptors to prepare the listening lesson (SB) p. 45 Unit 5 based on the stages of active learning.</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أشرف عدلى</dc:creator>
  <cp:lastModifiedBy>MSI</cp:lastModifiedBy>
  <cp:revision>66</cp:revision>
  <dcterms:created xsi:type="dcterms:W3CDTF">2017-06-05T20:29:06Z</dcterms:created>
  <dcterms:modified xsi:type="dcterms:W3CDTF">2017-06-18T20:03:03Z</dcterms:modified>
</cp:coreProperties>
</file>